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1.xml" ContentType="application/inkml+xml"/>
  <Override PartName="/ppt/notesSlides/notesSlide5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6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928" r:id="rId3"/>
    <p:sldId id="560" r:id="rId4"/>
    <p:sldId id="999" r:id="rId5"/>
    <p:sldId id="567" r:id="rId6"/>
    <p:sldId id="568" r:id="rId7"/>
    <p:sldId id="569" r:id="rId8"/>
    <p:sldId id="570" r:id="rId9"/>
    <p:sldId id="571" r:id="rId10"/>
    <p:sldId id="572" r:id="rId11"/>
    <p:sldId id="693" r:id="rId12"/>
    <p:sldId id="573" r:id="rId13"/>
    <p:sldId id="575" r:id="rId14"/>
    <p:sldId id="576" r:id="rId15"/>
    <p:sldId id="577" r:id="rId16"/>
    <p:sldId id="578" r:id="rId17"/>
    <p:sldId id="574" r:id="rId18"/>
    <p:sldId id="579" r:id="rId19"/>
    <p:sldId id="580" r:id="rId20"/>
    <p:sldId id="582" r:id="rId21"/>
    <p:sldId id="583" r:id="rId22"/>
    <p:sldId id="581" r:id="rId23"/>
    <p:sldId id="584" r:id="rId24"/>
    <p:sldId id="585" r:id="rId25"/>
    <p:sldId id="587" r:id="rId26"/>
    <p:sldId id="588" r:id="rId27"/>
    <p:sldId id="589" r:id="rId28"/>
    <p:sldId id="586" r:id="rId29"/>
    <p:sldId id="590" r:id="rId30"/>
    <p:sldId id="591" r:id="rId31"/>
    <p:sldId id="592" r:id="rId32"/>
    <p:sldId id="599" r:id="rId33"/>
    <p:sldId id="600" r:id="rId34"/>
    <p:sldId id="601" r:id="rId35"/>
    <p:sldId id="593" r:id="rId36"/>
    <p:sldId id="595" r:id="rId37"/>
    <p:sldId id="596" r:id="rId38"/>
    <p:sldId id="597" r:id="rId39"/>
    <p:sldId id="602" r:id="rId40"/>
    <p:sldId id="1087" r:id="rId41"/>
    <p:sldId id="1086" r:id="rId42"/>
    <p:sldId id="1091" r:id="rId43"/>
    <p:sldId id="1093" r:id="rId44"/>
    <p:sldId id="1092" r:id="rId45"/>
    <p:sldId id="1094" r:id="rId46"/>
    <p:sldId id="598" r:id="rId47"/>
    <p:sldId id="603" r:id="rId48"/>
    <p:sldId id="1004" r:id="rId49"/>
    <p:sldId id="801" r:id="rId50"/>
    <p:sldId id="1006" r:id="rId51"/>
    <p:sldId id="1007" r:id="rId52"/>
    <p:sldId id="1008" r:id="rId53"/>
    <p:sldId id="1009" r:id="rId54"/>
    <p:sldId id="1010" r:id="rId55"/>
    <p:sldId id="1011" r:id="rId56"/>
    <p:sldId id="1083" r:id="rId57"/>
    <p:sldId id="1052" r:id="rId58"/>
    <p:sldId id="1053" r:id="rId59"/>
    <p:sldId id="1059" r:id="rId60"/>
    <p:sldId id="1060" r:id="rId61"/>
    <p:sldId id="1062" r:id="rId62"/>
    <p:sldId id="1063" r:id="rId63"/>
    <p:sldId id="1065" r:id="rId64"/>
    <p:sldId id="1068" r:id="rId65"/>
    <p:sldId id="1066" r:id="rId66"/>
    <p:sldId id="1069" r:id="rId67"/>
    <p:sldId id="1067" r:id="rId68"/>
    <p:sldId id="1022" r:id="rId69"/>
    <p:sldId id="472" r:id="rId70"/>
    <p:sldId id="1023" r:id="rId71"/>
    <p:sldId id="1024" r:id="rId72"/>
    <p:sldId id="1025" r:id="rId73"/>
    <p:sldId id="1026" r:id="rId74"/>
    <p:sldId id="421" r:id="rId75"/>
    <p:sldId id="1027" r:id="rId76"/>
    <p:sldId id="1028" r:id="rId77"/>
    <p:sldId id="1029" r:id="rId78"/>
    <p:sldId id="1030" r:id="rId79"/>
    <p:sldId id="1031" r:id="rId80"/>
    <p:sldId id="1032" r:id="rId81"/>
    <p:sldId id="956" r:id="rId82"/>
    <p:sldId id="957" r:id="rId83"/>
    <p:sldId id="471" r:id="rId84"/>
    <p:sldId id="958" r:id="rId85"/>
    <p:sldId id="959" r:id="rId86"/>
    <p:sldId id="960" r:id="rId87"/>
    <p:sldId id="961" r:id="rId88"/>
    <p:sldId id="962" r:id="rId89"/>
    <p:sldId id="963" r:id="rId90"/>
    <p:sldId id="964" r:id="rId91"/>
    <p:sldId id="965" r:id="rId92"/>
    <p:sldId id="966" r:id="rId93"/>
    <p:sldId id="967" r:id="rId94"/>
    <p:sldId id="968" r:id="rId95"/>
    <p:sldId id="969" r:id="rId9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8"/>
    </p:embeddedFont>
    <p:embeddedFont>
      <p:font typeface="Dosis" pitchFamily="2" charset="0"/>
      <p:regular r:id="rId99"/>
      <p:bold r:id="rId100"/>
    </p:embeddedFont>
    <p:embeddedFont>
      <p:font typeface="Petrona" panose="020B0604020202020204" charset="0"/>
      <p:regular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993289-7495-477E-820A-2F4621A82E6E}" v="9" dt="2022-03-11T22:20:56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17" d="100"/>
          <a:sy n="117" d="100"/>
        </p:scale>
        <p:origin x="51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b7ec41d0611c9278" providerId="LiveId" clId="{E6993289-7495-477E-820A-2F4621A82E6E}"/>
    <pc:docChg chg="custSel addSld delSld modSld sldOrd">
      <pc:chgData name="David Quigley" userId="b7ec41d0611c9278" providerId="LiveId" clId="{E6993289-7495-477E-820A-2F4621A82E6E}" dt="2022-03-29T19:26:43.673" v="82" actId="47"/>
      <pc:docMkLst>
        <pc:docMk/>
      </pc:docMkLst>
      <pc:sldChg chg="modSp mod">
        <pc:chgData name="David Quigley" userId="b7ec41d0611c9278" providerId="LiveId" clId="{E6993289-7495-477E-820A-2F4621A82E6E}" dt="2022-03-09T18:36:19.998" v="2" actId="20577"/>
        <pc:sldMkLst>
          <pc:docMk/>
          <pc:sldMk cId="0" sldId="256"/>
        </pc:sldMkLst>
        <pc:spChg chg="mod">
          <ac:chgData name="David Quigley" userId="b7ec41d0611c9278" providerId="LiveId" clId="{E6993289-7495-477E-820A-2F4621A82E6E}" dt="2022-03-09T18:36:19.998" v="2" actId="20577"/>
          <ac:spMkLst>
            <pc:docMk/>
            <pc:sldMk cId="0" sldId="256"/>
            <ac:spMk id="54" creationId="{00000000-0000-0000-0000-000000000000}"/>
          </ac:spMkLst>
        </pc:sp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380474563" sldId="263"/>
        </pc:sldMkLst>
      </pc:sldChg>
      <pc:sldChg chg="del">
        <pc:chgData name="David Quigley" userId="b7ec41d0611c9278" providerId="LiveId" clId="{E6993289-7495-477E-820A-2F4621A82E6E}" dt="2022-03-09T18:37:19.363" v="8" actId="47"/>
        <pc:sldMkLst>
          <pc:docMk/>
          <pc:sldMk cId="668675020" sldId="34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198413515" sldId="38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245750047" sldId="38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366954829" sldId="38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33703479" sldId="38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287651400" sldId="38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44335709" sldId="38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11904145" sldId="39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658960066" sldId="39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58154335" sldId="39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5470565" sldId="39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25044107" sldId="39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03169390" sldId="39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05374539" sldId="39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93828349" sldId="41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18271749" sldId="41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97281395" sldId="41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894384106" sldId="41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822502095" sldId="41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280034138" sldId="41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5343470" sldId="41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71151510" sldId="41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882723581" sldId="41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169433395" sldId="42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261878603" sldId="42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39267779" sldId="42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58599132" sldId="42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405509737" sldId="425"/>
        </pc:sldMkLst>
      </pc:sldChg>
      <pc:sldChg chg="add del">
        <pc:chgData name="David Quigley" userId="b7ec41d0611c9278" providerId="LiveId" clId="{E6993289-7495-477E-820A-2F4621A82E6E}" dt="2022-03-11T21:29:59.666" v="73" actId="47"/>
        <pc:sldMkLst>
          <pc:docMk/>
          <pc:sldMk cId="1471763936" sldId="42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412765658" sldId="43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42252003" sldId="43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47685849" sldId="43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32025754" sldId="43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743542039" sldId="43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187346288" sldId="43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18118561" sldId="43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24887836" sldId="43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787693835" sldId="44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952778153" sldId="44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580481140" sldId="44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234213894" sldId="45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46334974" sldId="45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068636505" sldId="45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466088339" sldId="45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32867595" sldId="45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42372986" sldId="45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498733490" sldId="45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89727515" sldId="45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808497818" sldId="45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52622661" sldId="45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39668355" sldId="46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31829435" sldId="46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115687268" sldId="462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4167958572" sldId="46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43265150" sldId="46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744957999" sldId="465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058589638" sldId="46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779772088" sldId="46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305964706" sldId="46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384902217" sldId="469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803691478" sldId="469"/>
        </pc:sldMkLst>
      </pc:sldChg>
      <pc:sldChg chg="del">
        <pc:chgData name="David Quigley" userId="b7ec41d0611c9278" providerId="LiveId" clId="{E6993289-7495-477E-820A-2F4621A82E6E}" dt="2022-03-09T18:37:19.363" v="8" actId="47"/>
        <pc:sldMkLst>
          <pc:docMk/>
          <pc:sldMk cId="3311748484" sldId="470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3980510760" sldId="471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980510760" sldId="471"/>
            <ac:inkMk id="5" creationId="{E86CC874-83C8-4382-8159-139161231FE1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82463042" sldId="47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0476818" sldId="47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97369536" sldId="47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376241165" sldId="476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3541609519" sldId="47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70504084" sldId="47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54479603" sldId="47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571789167" sldId="48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54888051" sldId="48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073164793" sldId="48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777965086" sldId="48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91424563" sldId="48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30151713" sldId="48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73081729" sldId="48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220415774" sldId="48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513430402" sldId="48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967246168" sldId="49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43801814" sldId="49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823772902" sldId="49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701852359" sldId="49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182388114" sldId="49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39451854" sldId="49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91617187" sldId="49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39244649" sldId="49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783886704" sldId="49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69920719" sldId="50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26511329" sldId="50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5570869" sldId="50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76245831" sldId="50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782111764" sldId="50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44271361" sldId="50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697327146" sldId="50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08275657" sldId="50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95706635" sldId="50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59619130" sldId="51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246446941" sldId="53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15656866" sldId="55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197701404" sldId="55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498874148" sldId="559"/>
        </pc:sldMkLst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4289178947" sldId="560"/>
        </pc:sldMkLst>
        <pc:inkChg chg="add">
          <ac:chgData name="David Quigley" userId="b7ec41d0611c9278" providerId="LiveId" clId="{E6993289-7495-477E-820A-2F4621A82E6E}" dt="2022-03-09T21:55:14.886" v="39"/>
          <ac:inkMkLst>
            <pc:docMk/>
            <pc:sldMk cId="4289178947" sldId="560"/>
            <ac:inkMk id="2" creationId="{1B2623E6-C30D-4AD7-8696-21BE4D6A4DF2}"/>
          </ac:inkMkLst>
        </pc:inkChg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4289178947" sldId="560"/>
            <ac:inkMk id="3" creationId="{575F78BE-5091-418E-B331-A4FBE4B0D8E0}"/>
          </ac:inkMkLst>
        </pc:inkChg>
      </pc:sldChg>
      <pc:sldChg chg="del">
        <pc:chgData name="David Quigley" userId="b7ec41d0611c9278" providerId="LiveId" clId="{E6993289-7495-477E-820A-2F4621A82E6E}" dt="2022-03-09T18:36:41.331" v="7" actId="47"/>
        <pc:sldMkLst>
          <pc:docMk/>
          <pc:sldMk cId="155907484" sldId="566"/>
        </pc:sldMkLst>
      </pc:sldChg>
      <pc:sldChg chg="addSp">
        <pc:chgData name="David Quigley" userId="b7ec41d0611c9278" providerId="LiveId" clId="{E6993289-7495-477E-820A-2F4621A82E6E}" dt="2022-03-09T21:55:14.886" v="39"/>
        <pc:sldMkLst>
          <pc:docMk/>
          <pc:sldMk cId="17001982" sldId="567"/>
        </pc:sldMkLst>
        <pc:inkChg chg="add">
          <ac:chgData name="David Quigley" userId="b7ec41d0611c9278" providerId="LiveId" clId="{E6993289-7495-477E-820A-2F4621A82E6E}" dt="2022-03-09T21:55:14.886" v="39"/>
          <ac:inkMkLst>
            <pc:docMk/>
            <pc:sldMk cId="17001982" sldId="567"/>
            <ac:inkMk id="7" creationId="{A95C85A9-A7D7-4BCF-B4E5-76F36B55BF93}"/>
          </ac:inkMkLst>
        </pc:inkChg>
      </pc:sldChg>
      <pc:sldChg chg="addSp">
        <pc:chgData name="David Quigley" userId="b7ec41d0611c9278" providerId="LiveId" clId="{E6993289-7495-477E-820A-2F4621A82E6E}" dt="2022-03-09T21:55:14.886" v="39"/>
        <pc:sldMkLst>
          <pc:docMk/>
          <pc:sldMk cId="2514913645" sldId="572"/>
        </pc:sldMkLst>
        <pc:inkChg chg="add">
          <ac:chgData name="David Quigley" userId="b7ec41d0611c9278" providerId="LiveId" clId="{E6993289-7495-477E-820A-2F4621A82E6E}" dt="2022-03-09T21:55:14.886" v="39"/>
          <ac:inkMkLst>
            <pc:docMk/>
            <pc:sldMk cId="2514913645" sldId="572"/>
            <ac:inkMk id="2" creationId="{64E5DF14-6CD0-4E3B-B60F-69425F01E070}"/>
          </ac:inkMkLst>
        </pc:inkChg>
      </pc:sldChg>
      <pc:sldChg chg="addSp">
        <pc:chgData name="David Quigley" userId="b7ec41d0611c9278" providerId="LiveId" clId="{E6993289-7495-477E-820A-2F4621A82E6E}" dt="2022-03-09T21:55:14.886" v="39"/>
        <pc:sldMkLst>
          <pc:docMk/>
          <pc:sldMk cId="775283626" sldId="575"/>
        </pc:sldMkLst>
        <pc:inkChg chg="add">
          <ac:chgData name="David Quigley" userId="b7ec41d0611c9278" providerId="LiveId" clId="{E6993289-7495-477E-820A-2F4621A82E6E}" dt="2022-03-09T21:55:14.886" v="39"/>
          <ac:inkMkLst>
            <pc:docMk/>
            <pc:sldMk cId="775283626" sldId="575"/>
            <ac:inkMk id="2" creationId="{AC6AC5CB-EE00-4822-A16D-F3EFCE34490E}"/>
          </ac:inkMkLst>
        </pc:inkChg>
      </pc:sldChg>
      <pc:sldChg chg="modSp mod">
        <pc:chgData name="David Quigley" userId="b7ec41d0611c9278" providerId="LiveId" clId="{E6993289-7495-477E-820A-2F4621A82E6E}" dt="2022-03-09T21:55:41.269" v="41" actId="1076"/>
        <pc:sldMkLst>
          <pc:docMk/>
          <pc:sldMk cId="1169945485" sldId="576"/>
        </pc:sldMkLst>
        <pc:spChg chg="mod">
          <ac:chgData name="David Quigley" userId="b7ec41d0611c9278" providerId="LiveId" clId="{E6993289-7495-477E-820A-2F4621A82E6E}" dt="2022-03-09T21:55:41.269" v="41" actId="1076"/>
          <ac:spMkLst>
            <pc:docMk/>
            <pc:sldMk cId="1169945485" sldId="576"/>
            <ac:spMk id="75" creationId="{F924AB33-49AC-4478-A9EB-63133A757158}"/>
          </ac:spMkLst>
        </pc:spChg>
        <pc:spChg chg="mod">
          <ac:chgData name="David Quigley" userId="b7ec41d0611c9278" providerId="LiveId" clId="{E6993289-7495-477E-820A-2F4621A82E6E}" dt="2022-03-09T21:55:35.585" v="40" actId="1076"/>
          <ac:spMkLst>
            <pc:docMk/>
            <pc:sldMk cId="1169945485" sldId="576"/>
            <ac:spMk id="77" creationId="{AF2AB51C-6BEC-4BA5-8623-4E72B04C1467}"/>
          </ac:spMkLst>
        </pc:spChg>
        <pc:cxnChg chg="mod">
          <ac:chgData name="David Quigley" userId="b7ec41d0611c9278" providerId="LiveId" clId="{E6993289-7495-477E-820A-2F4621A82E6E}" dt="2022-03-09T21:55:41.269" v="41" actId="1076"/>
          <ac:cxnSpMkLst>
            <pc:docMk/>
            <pc:sldMk cId="1169945485" sldId="576"/>
            <ac:cxnSpMk id="71" creationId="{42B63768-A6CB-4E47-887F-03BDFFA3BB07}"/>
          </ac:cxnSpMkLst>
        </pc:cxnChg>
        <pc:cxnChg chg="mod">
          <ac:chgData name="David Quigley" userId="b7ec41d0611c9278" providerId="LiveId" clId="{E6993289-7495-477E-820A-2F4621A82E6E}" dt="2022-03-09T21:55:35.585" v="40" actId="1076"/>
          <ac:cxnSpMkLst>
            <pc:docMk/>
            <pc:sldMk cId="1169945485" sldId="576"/>
            <ac:cxnSpMk id="73" creationId="{434C5903-5A8D-45DF-98BC-BE401C53F2DE}"/>
          </ac:cxnSpMkLst>
        </pc:cxnChg>
        <pc:cxnChg chg="mod">
          <ac:chgData name="David Quigley" userId="b7ec41d0611c9278" providerId="LiveId" clId="{E6993289-7495-477E-820A-2F4621A82E6E}" dt="2022-03-09T21:55:41.269" v="41" actId="1076"/>
          <ac:cxnSpMkLst>
            <pc:docMk/>
            <pc:sldMk cId="1169945485" sldId="576"/>
            <ac:cxnSpMk id="78" creationId="{19D34492-012C-45DF-AEE6-D342264CBB89}"/>
          </ac:cxnSpMkLst>
        </pc:cxnChg>
        <pc:cxnChg chg="mod">
          <ac:chgData name="David Quigley" userId="b7ec41d0611c9278" providerId="LiveId" clId="{E6993289-7495-477E-820A-2F4621A82E6E}" dt="2022-03-09T21:55:35.585" v="40" actId="1076"/>
          <ac:cxnSpMkLst>
            <pc:docMk/>
            <pc:sldMk cId="1169945485" sldId="576"/>
            <ac:cxnSpMk id="80" creationId="{50560031-11A5-4A9C-BA59-4C131B15E6B0}"/>
          </ac:cxnSpMkLst>
        </pc:cxnChg>
        <pc:cxnChg chg="mod">
          <ac:chgData name="David Quigley" userId="b7ec41d0611c9278" providerId="LiveId" clId="{E6993289-7495-477E-820A-2F4621A82E6E}" dt="2022-03-09T21:55:41.269" v="41" actId="1076"/>
          <ac:cxnSpMkLst>
            <pc:docMk/>
            <pc:sldMk cId="1169945485" sldId="576"/>
            <ac:cxnSpMk id="84" creationId="{8DB9531D-B2D4-4075-A50B-D0C5EC041A89}"/>
          </ac:cxnSpMkLst>
        </pc:cxnChg>
        <pc:cxnChg chg="mod">
          <ac:chgData name="David Quigley" userId="b7ec41d0611c9278" providerId="LiveId" clId="{E6993289-7495-477E-820A-2F4621A82E6E}" dt="2022-03-09T21:55:35.585" v="40" actId="1076"/>
          <ac:cxnSpMkLst>
            <pc:docMk/>
            <pc:sldMk cId="1169945485" sldId="576"/>
            <ac:cxnSpMk id="86" creationId="{0DE008FB-CD1D-4416-9AD9-D1E4045F90E8}"/>
          </ac:cxnSpMkLst>
        </pc:cxn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23610490" sldId="578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23610490" sldId="578"/>
            <ac:inkMk id="5" creationId="{C3690F51-952D-4DD4-B7B0-976063FF2478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2842623562" sldId="581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2842623562" sldId="581"/>
            <ac:inkMk id="3" creationId="{605EF0D9-DA7E-41F1-A107-9F094C6EC607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225640017" sldId="583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225640017" sldId="583"/>
            <ac:inkMk id="3" creationId="{A3647CC5-4A87-4329-BE38-4D048174257E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46713786" sldId="584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46713786" sldId="584"/>
            <ac:inkMk id="3" creationId="{19BC700E-E030-4FAA-9D3B-484E13366CBE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502627389" sldId="585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502627389" sldId="585"/>
            <ac:inkMk id="3" creationId="{9B56E093-40AD-4DD9-896F-3159B4AA8168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454110686" sldId="587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454110686" sldId="587"/>
            <ac:inkMk id="7" creationId="{4447E8F4-1C23-4F8A-AB6F-5A61610112B7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334967872" sldId="588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334967872" sldId="588"/>
            <ac:inkMk id="5" creationId="{1B4260C1-1841-4E4F-A0B5-4238309BFBE1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986289919" sldId="589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986289919" sldId="589"/>
            <ac:inkMk id="5" creationId="{6653EB4E-2FF8-44ED-9588-9C5147E5716D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2175773182" sldId="592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2175773182" sldId="592"/>
            <ac:inkMk id="5" creationId="{93CA8171-2CEE-4A42-87DF-959E7ACD6F43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2940264827" sldId="593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2940264827" sldId="593"/>
            <ac:inkMk id="5" creationId="{F1BA1CF9-337F-4B28-9EF6-3BCD08700249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217430478" sldId="596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217430478" sldId="596"/>
            <ac:inkMk id="5" creationId="{A68D0F0C-1487-4E86-98CE-502560FB4839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821516347" sldId="597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821516347" sldId="597"/>
            <ac:inkMk id="4" creationId="{30761707-5BF4-4D5C-B33F-753C2C9F6C69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3773573123" sldId="598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773573123" sldId="598"/>
            <ac:inkMk id="5" creationId="{DEAEB85D-8BBC-483E-8DD9-68310CDE62FF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2616699222" sldId="599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2616699222" sldId="599"/>
            <ac:inkMk id="5" creationId="{C6F46B23-3AAF-4A9E-A880-463F68C3BD4C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1756006867" sldId="600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1756006867" sldId="600"/>
            <ac:inkMk id="5" creationId="{C2474BEE-DE25-41CF-979C-7C3474C090DE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3332162264" sldId="601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3332162264" sldId="601"/>
            <ac:inkMk id="4" creationId="{AE27C127-BCE0-40E5-971C-E46E40388692}"/>
          </ac:inkMkLst>
        </pc:inkChg>
      </pc:sldChg>
      <pc:sldChg chg="addSp">
        <pc:chgData name="David Quigley" userId="b7ec41d0611c9278" providerId="LiveId" clId="{E6993289-7495-477E-820A-2F4621A82E6E}" dt="2022-03-09T22:20:42.331" v="42"/>
        <pc:sldMkLst>
          <pc:docMk/>
          <pc:sldMk cId="3746080966" sldId="602"/>
        </pc:sldMkLst>
        <pc:inkChg chg="add">
          <ac:chgData name="David Quigley" userId="b7ec41d0611c9278" providerId="LiveId" clId="{E6993289-7495-477E-820A-2F4621A82E6E}" dt="2022-03-09T22:20:42.331" v="42"/>
          <ac:inkMkLst>
            <pc:docMk/>
            <pc:sldMk cId="3746080966" sldId="602"/>
            <ac:inkMk id="2" creationId="{413ABE78-0CC9-4717-82D3-8D92DCCF83C3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1950435562" sldId="603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1950435562" sldId="603"/>
            <ac:inkMk id="5" creationId="{75CE3ECB-949A-44F5-A924-468AD1BF20F1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057818493" sldId="642"/>
        </pc:sldMkLst>
      </pc:sldChg>
      <pc:sldChg chg="del">
        <pc:chgData name="David Quigley" userId="b7ec41d0611c9278" providerId="LiveId" clId="{E6993289-7495-477E-820A-2F4621A82E6E}" dt="2022-03-09T18:35:48.798" v="0" actId="47"/>
        <pc:sldMkLst>
          <pc:docMk/>
          <pc:sldMk cId="2603584274" sldId="643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192113134" sldId="692"/>
        </pc:sldMkLst>
      </pc:sldChg>
      <pc:sldChg chg="addSp">
        <pc:chgData name="David Quigley" userId="b7ec41d0611c9278" providerId="LiveId" clId="{E6993289-7495-477E-820A-2F4621A82E6E}" dt="2022-03-09T21:55:14.886" v="39"/>
        <pc:sldMkLst>
          <pc:docMk/>
          <pc:sldMk cId="1060845867" sldId="693"/>
        </pc:sldMkLst>
        <pc:inkChg chg="add">
          <ac:chgData name="David Quigley" userId="b7ec41d0611c9278" providerId="LiveId" clId="{E6993289-7495-477E-820A-2F4621A82E6E}" dt="2022-03-09T21:55:14.886" v="39"/>
          <ac:inkMkLst>
            <pc:docMk/>
            <pc:sldMk cId="1060845867" sldId="693"/>
            <ac:inkMk id="3" creationId="{794825B3-9AB2-4E46-AB7E-F181BD23F503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147343598" sldId="76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0826111" sldId="78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200956731" sldId="80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804113315" sldId="91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068208377" sldId="91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82891672" sldId="91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75400634" sldId="92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01661226" sldId="92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707165351" sldId="92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78871319" sldId="927"/>
        </pc:sldMkLst>
      </pc:sldChg>
      <pc:sldChg chg="addSp">
        <pc:chgData name="David Quigley" userId="b7ec41d0611c9278" providerId="LiveId" clId="{E6993289-7495-477E-820A-2F4621A82E6E}" dt="2022-03-09T21:55:14.886" v="39"/>
        <pc:sldMkLst>
          <pc:docMk/>
          <pc:sldMk cId="2383076541" sldId="928"/>
        </pc:sldMkLst>
        <pc:inkChg chg="add">
          <ac:chgData name="David Quigley" userId="b7ec41d0611c9278" providerId="LiveId" clId="{E6993289-7495-477E-820A-2F4621A82E6E}" dt="2022-03-09T21:55:14.886" v="39"/>
          <ac:inkMkLst>
            <pc:docMk/>
            <pc:sldMk cId="2383076541" sldId="928"/>
            <ac:inkMk id="2" creationId="{B4F6F1C4-C263-496C-9B2C-88D0EE623B46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028049338" sldId="92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277781324" sldId="93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82451288" sldId="93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746128698" sldId="93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069515672" sldId="93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57987272" sldId="93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209753158" sldId="93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07584198" sldId="93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036490704" sldId="93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68373717" sldId="93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292916928" sldId="94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904235366" sldId="94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466543249" sldId="94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748211542" sldId="94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07381878" sldId="94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299769914" sldId="94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22188870" sldId="94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88465363" sldId="94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177399254" sldId="94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44002317" sldId="95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74478214" sldId="95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136944403" sldId="95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53025049" sldId="95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835376336" sldId="95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2462714" sldId="95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14448753" sldId="956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3059074752" sldId="956"/>
        </pc:sldMkLst>
      </pc:sldChg>
      <pc:sldChg chg="addSp delSp add mod">
        <pc:chgData name="David Quigley" userId="b7ec41d0611c9278" providerId="LiveId" clId="{E6993289-7495-477E-820A-2F4621A82E6E}" dt="2022-03-11T22:20:56.708" v="80"/>
        <pc:sldMkLst>
          <pc:docMk/>
          <pc:sldMk cId="485308378" sldId="957"/>
        </pc:sldMkLst>
        <pc:inkChg chg="del">
          <ac:chgData name="David Quigley" userId="b7ec41d0611c9278" providerId="LiveId" clId="{E6993289-7495-477E-820A-2F4621A82E6E}" dt="2022-03-11T21:30:02.013" v="74" actId="478"/>
          <ac:inkMkLst>
            <pc:docMk/>
            <pc:sldMk cId="485308378" sldId="957"/>
            <ac:inkMk id="5" creationId="{C9BAA511-8C17-47EE-9A36-5A3666DBFB52}"/>
          </ac:inkMkLst>
        </pc:inkChg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485308378" sldId="957"/>
            <ac:inkMk id="6" creationId="{D52D8564-21E1-483D-9361-1426722DCC93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056025527" sldId="957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399563723" sldId="95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26769050" sldId="958"/>
        </pc:sldMkLst>
      </pc:sldChg>
      <pc:sldChg chg="delSp add mod">
        <pc:chgData name="David Quigley" userId="b7ec41d0611c9278" providerId="LiveId" clId="{E6993289-7495-477E-820A-2F4621A82E6E}" dt="2022-03-11T21:30:06.059" v="75" actId="478"/>
        <pc:sldMkLst>
          <pc:docMk/>
          <pc:sldMk cId="962071890" sldId="959"/>
        </pc:sldMkLst>
        <pc:inkChg chg="del">
          <ac:chgData name="David Quigley" userId="b7ec41d0611c9278" providerId="LiveId" clId="{E6993289-7495-477E-820A-2F4621A82E6E}" dt="2022-03-11T21:30:06.059" v="75" actId="478"/>
          <ac:inkMkLst>
            <pc:docMk/>
            <pc:sldMk cId="962071890" sldId="959"/>
            <ac:inkMk id="5" creationId="{BE3FF418-6499-427A-A4AA-80BDE84CD49F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294608010" sldId="95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26982871" sldId="960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2085731494" sldId="960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085731494" sldId="960"/>
            <ac:inkMk id="5" creationId="{06765318-D2BB-4F0E-835E-E5EA65B8BAC3}"/>
          </ac:inkMkLst>
        </pc:inkChg>
      </pc:sldChg>
      <pc:sldChg chg="delSp add mod">
        <pc:chgData name="David Quigley" userId="b7ec41d0611c9278" providerId="LiveId" clId="{E6993289-7495-477E-820A-2F4621A82E6E}" dt="2022-03-11T21:30:09.266" v="76" actId="478"/>
        <pc:sldMkLst>
          <pc:docMk/>
          <pc:sldMk cId="1390539291" sldId="961"/>
        </pc:sldMkLst>
        <pc:inkChg chg="del">
          <ac:chgData name="David Quigley" userId="b7ec41d0611c9278" providerId="LiveId" clId="{E6993289-7495-477E-820A-2F4621A82E6E}" dt="2022-03-11T21:30:09.266" v="76" actId="478"/>
          <ac:inkMkLst>
            <pc:docMk/>
            <pc:sldMk cId="1390539291" sldId="961"/>
            <ac:inkMk id="5" creationId="{1846D4B4-C930-4C0C-8A11-77C77B9B8ECC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028606881" sldId="961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911121120" sldId="962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911121120" sldId="962"/>
            <ac:inkMk id="5" creationId="{F702C948-F3BD-4707-ACD9-9361DB8F7DA2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819096478" sldId="962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156045425" sldId="96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042554640" sldId="96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11182020" sldId="964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1603836768" sldId="964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865875968" sldId="96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76776830" sldId="965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547462041" sldId="96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76607846" sldId="96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35334785" sldId="967"/>
        </pc:sldMkLst>
      </pc:sldChg>
      <pc:sldChg chg="add">
        <pc:chgData name="David Quigley" userId="b7ec41d0611c9278" providerId="LiveId" clId="{E6993289-7495-477E-820A-2F4621A82E6E}" dt="2022-03-11T21:29:58.111" v="72"/>
        <pc:sldMkLst>
          <pc:docMk/>
          <pc:sldMk cId="3553372528" sldId="96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911960299" sldId="968"/>
        </pc:sldMkLst>
      </pc:sldChg>
      <pc:sldChg chg="addSp delSp add mod">
        <pc:chgData name="David Quigley" userId="b7ec41d0611c9278" providerId="LiveId" clId="{E6993289-7495-477E-820A-2F4621A82E6E}" dt="2022-03-11T22:20:56.708" v="80"/>
        <pc:sldMkLst>
          <pc:docMk/>
          <pc:sldMk cId="2452775585" sldId="968"/>
        </pc:sldMkLst>
        <pc:inkChg chg="del">
          <ac:chgData name="David Quigley" userId="b7ec41d0611c9278" providerId="LiveId" clId="{E6993289-7495-477E-820A-2F4621A82E6E}" dt="2022-03-11T21:30:14.632" v="77" actId="478"/>
          <ac:inkMkLst>
            <pc:docMk/>
            <pc:sldMk cId="2452775585" sldId="968"/>
            <ac:inkMk id="5" creationId="{13C912FC-EC54-4F9F-A424-224B6AEF2276}"/>
          </ac:inkMkLst>
        </pc:inkChg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452775585" sldId="968"/>
            <ac:inkMk id="6" creationId="{A2FB400C-554D-4506-A3A3-C42DCDA49735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98074161" sldId="969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3381811101" sldId="969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381811101" sldId="969"/>
            <ac:inkMk id="5" creationId="{1C74501C-CA13-4F11-A083-7C552F594DC2}"/>
          </ac:inkMkLst>
        </pc:inkChg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436439623" sldId="97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99961771" sldId="97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282108006" sldId="971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3398313662" sldId="971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513439992" sldId="97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01446940" sldId="972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465853964" sldId="97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083044150" sldId="97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77327993" sldId="974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231537286" sldId="974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953767524" sldId="97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64860544" sldId="975"/>
        </pc:sldMkLst>
      </pc:sldChg>
      <pc:sldChg chg="delSp add del mod">
        <pc:chgData name="David Quigley" userId="b7ec41d0611c9278" providerId="LiveId" clId="{E6993289-7495-477E-820A-2F4621A82E6E}" dt="2022-03-29T19:26:43.673" v="82" actId="47"/>
        <pc:sldMkLst>
          <pc:docMk/>
          <pc:sldMk cId="2653407937" sldId="976"/>
        </pc:sldMkLst>
        <pc:inkChg chg="del">
          <ac:chgData name="David Quigley" userId="b7ec41d0611c9278" providerId="LiveId" clId="{E6993289-7495-477E-820A-2F4621A82E6E}" dt="2022-03-11T21:30:19.682" v="78" actId="478"/>
          <ac:inkMkLst>
            <pc:docMk/>
            <pc:sldMk cId="2653407937" sldId="976"/>
            <ac:inkMk id="5" creationId="{2468D7A4-A14A-4006-813D-A55525235CAC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837859227" sldId="976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287999649" sldId="97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164206599" sldId="97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898701659" sldId="978"/>
        </pc:sldMkLst>
      </pc:sldChg>
      <pc:sldChg chg="delSp add del mod">
        <pc:chgData name="David Quigley" userId="b7ec41d0611c9278" providerId="LiveId" clId="{E6993289-7495-477E-820A-2F4621A82E6E}" dt="2022-03-29T19:26:43.673" v="82" actId="47"/>
        <pc:sldMkLst>
          <pc:docMk/>
          <pc:sldMk cId="3216189313" sldId="978"/>
        </pc:sldMkLst>
        <pc:inkChg chg="del">
          <ac:chgData name="David Quigley" userId="b7ec41d0611c9278" providerId="LiveId" clId="{E6993289-7495-477E-820A-2F4621A82E6E}" dt="2022-03-11T21:30:22.970" v="79" actId="478"/>
          <ac:inkMkLst>
            <pc:docMk/>
            <pc:sldMk cId="3216189313" sldId="978"/>
            <ac:inkMk id="5" creationId="{085DCC2C-85F4-4104-A19F-03503F126B2A}"/>
          </ac:inkMkLst>
        </pc:inkChg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945689385" sldId="97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627189466" sldId="979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192856136" sldId="98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718130983" sldId="980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75767370" sldId="98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122411695" sldId="981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3967369120" sldId="98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181758071" sldId="982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516926835" sldId="98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755088872" sldId="983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997910071" sldId="98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160618609" sldId="984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91338101" sldId="985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261591327" sldId="986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106393653" sldId="987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3363332673" sldId="988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51620604" sldId="989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3487136115" sldId="990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920566299" sldId="991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574085266" sldId="992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255105570" sldId="993"/>
        </pc:sldMkLst>
      </pc:sldChg>
      <pc:sldChg chg="add del">
        <pc:chgData name="David Quigley" userId="b7ec41d0611c9278" providerId="LiveId" clId="{E6993289-7495-477E-820A-2F4621A82E6E}" dt="2022-03-29T19:26:43.673" v="82" actId="47"/>
        <pc:sldMkLst>
          <pc:docMk/>
          <pc:sldMk cId="1711081127" sldId="99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112902478" sldId="99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75175900" sldId="998"/>
        </pc:sldMkLst>
      </pc:sldChg>
      <pc:sldChg chg="del">
        <pc:chgData name="David Quigley" userId="b7ec41d0611c9278" providerId="LiveId" clId="{E6993289-7495-477E-820A-2F4621A82E6E}" dt="2022-03-09T18:36:32.882" v="3" actId="47"/>
        <pc:sldMkLst>
          <pc:docMk/>
          <pc:sldMk cId="2022367713" sldId="1000"/>
        </pc:sldMkLst>
      </pc:sldChg>
      <pc:sldChg chg="del">
        <pc:chgData name="David Quigley" userId="b7ec41d0611c9278" providerId="LiveId" clId="{E6993289-7495-477E-820A-2F4621A82E6E}" dt="2022-03-09T18:36:33.446" v="4" actId="47"/>
        <pc:sldMkLst>
          <pc:docMk/>
          <pc:sldMk cId="337931579" sldId="1001"/>
        </pc:sldMkLst>
      </pc:sldChg>
      <pc:sldChg chg="del">
        <pc:chgData name="David Quigley" userId="b7ec41d0611c9278" providerId="LiveId" clId="{E6993289-7495-477E-820A-2F4621A82E6E}" dt="2022-03-09T18:36:33.981" v="5" actId="47"/>
        <pc:sldMkLst>
          <pc:docMk/>
          <pc:sldMk cId="4150502741" sldId="1002"/>
        </pc:sldMkLst>
      </pc:sldChg>
      <pc:sldChg chg="del">
        <pc:chgData name="David Quigley" userId="b7ec41d0611c9278" providerId="LiveId" clId="{E6993289-7495-477E-820A-2F4621A82E6E}" dt="2022-03-09T18:36:38.596" v="6" actId="47"/>
        <pc:sldMkLst>
          <pc:docMk/>
          <pc:sldMk cId="1946991160" sldId="1003"/>
        </pc:sldMkLst>
      </pc:sldChg>
      <pc:sldChg chg="del">
        <pc:chgData name="David Quigley" userId="b7ec41d0611c9278" providerId="LiveId" clId="{E6993289-7495-477E-820A-2F4621A82E6E}" dt="2022-03-09T18:37:19.363" v="8" actId="47"/>
        <pc:sldMkLst>
          <pc:docMk/>
          <pc:sldMk cId="1934951724" sldId="1005"/>
        </pc:sldMkLst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344006444" sldId="1006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44006444" sldId="1006"/>
            <ac:inkMk id="7" creationId="{83C67735-A699-40FD-A8B9-590232955F2C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3829210081" sldId="1007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829210081" sldId="1007"/>
            <ac:inkMk id="7" creationId="{589C1668-8B17-4520-8AB5-7137E36042D7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3081323252" sldId="1008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081323252" sldId="1008"/>
            <ac:inkMk id="7" creationId="{AD44CB2D-7B45-43AC-AD4A-AF690FF4AFDA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1396126058" sldId="1009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1396126058" sldId="1009"/>
            <ac:inkMk id="8" creationId="{00EA0E47-FE37-45C9-BB43-1DC4F2B2E9AE}"/>
          </ac:inkMkLst>
        </pc:inkChg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219525526" sldId="1015"/>
        </pc:sldMkLst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720089046" sldId="1016"/>
        </pc:sldMkLst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3313073644" sldId="1017"/>
        </pc:sldMkLst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1297610828" sldId="1018"/>
        </pc:sldMkLst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205526115" sldId="1019"/>
        </pc:sldMkLst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3080924932" sldId="1020"/>
        </pc:sldMkLst>
      </pc:sldChg>
      <pc:sldChg chg="del">
        <pc:chgData name="David Quigley" userId="b7ec41d0611c9278" providerId="LiveId" clId="{E6993289-7495-477E-820A-2F4621A82E6E}" dt="2022-03-09T18:39:02.683" v="9" actId="47"/>
        <pc:sldMkLst>
          <pc:docMk/>
          <pc:sldMk cId="231181057" sldId="1021"/>
        </pc:sldMkLst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685227601" sldId="1025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685227601" sldId="1025"/>
            <ac:inkMk id="5" creationId="{65A0572A-C5D4-40A1-A048-A7E7D986C0A1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1377022223" sldId="1026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1377022223" sldId="1026"/>
            <ac:inkMk id="4" creationId="{21416915-9F54-46F3-8176-4701ACBF5441}"/>
          </ac:inkMkLst>
        </pc:inkChg>
      </pc:sldChg>
      <pc:sldChg chg="addSp">
        <pc:chgData name="David Quigley" userId="b7ec41d0611c9278" providerId="LiveId" clId="{E6993289-7495-477E-820A-2F4621A82E6E}" dt="2022-03-11T22:20:56.708" v="80"/>
        <pc:sldMkLst>
          <pc:docMk/>
          <pc:sldMk cId="2426980874" sldId="1032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426980874" sldId="1032"/>
            <ac:inkMk id="5" creationId="{96688EB3-767C-498D-B92B-478E66F3C9B4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27908573" sldId="103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096380680" sldId="103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872316890" sldId="103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977307966" sldId="104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396580697" sldId="104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893248495" sldId="104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55527628" sldId="104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22576851" sldId="104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813342281" sldId="104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65432006" sldId="1047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2596784718" sldId="1052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596784718" sldId="1052"/>
            <ac:inkMk id="4" creationId="{B8023367-123A-40F1-B1A4-AD07F691A017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62561193" sldId="1053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957070236" sldId="1053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957070236" sldId="1053"/>
            <ac:inkMk id="2" creationId="{FDFFA6DF-6E52-4774-93C8-7F61913A585B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956110044" sldId="105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036897247" sldId="105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469528940" sldId="105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251319036" sldId="105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746633350" sldId="1059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2544669751" sldId="1059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544669751" sldId="1059"/>
            <ac:inkMk id="4" creationId="{A2189F83-4F4A-4A91-9FD3-2D827B5E0AB3}"/>
          </ac:inkMkLst>
        </pc:inkChg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2734128501" sldId="1060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734128501" sldId="1060"/>
            <ac:inkMk id="4" creationId="{AF54623B-51A8-4C97-AA41-C1F5C913B0E7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088294275" sldId="1060"/>
        </pc:sldMkLst>
      </pc:sldChg>
      <pc:sldChg chg="add">
        <pc:chgData name="David Quigley" userId="b7ec41d0611c9278" providerId="LiveId" clId="{E6993289-7495-477E-820A-2F4621A82E6E}" dt="2022-03-09T18:39:51.291" v="10"/>
        <pc:sldMkLst>
          <pc:docMk/>
          <pc:sldMk cId="3583479474" sldId="1062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2119349985" sldId="1063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119349985" sldId="1063"/>
            <ac:inkMk id="15" creationId="{0C8AFA2E-81CC-42D2-B83A-680AFBADDC7A}"/>
          </ac:inkMkLst>
        </pc:inkChg>
      </pc:sldChg>
      <pc:sldChg chg="add del">
        <pc:chgData name="David Quigley" userId="b7ec41d0611c9278" providerId="LiveId" clId="{E6993289-7495-477E-820A-2F4621A82E6E}" dt="2022-03-11T19:01:44.193" v="43" actId="47"/>
        <pc:sldMkLst>
          <pc:docMk/>
          <pc:sldMk cId="3614017850" sldId="1064"/>
        </pc:sldMkLst>
      </pc:sldChg>
      <pc:sldChg chg="add">
        <pc:chgData name="David Quigley" userId="b7ec41d0611c9278" providerId="LiveId" clId="{E6993289-7495-477E-820A-2F4621A82E6E}" dt="2022-03-09T18:39:51.291" v="10"/>
        <pc:sldMkLst>
          <pc:docMk/>
          <pc:sldMk cId="4260357233" sldId="1065"/>
        </pc:sldMkLst>
      </pc:sldChg>
      <pc:sldChg chg="add">
        <pc:chgData name="David Quigley" userId="b7ec41d0611c9278" providerId="LiveId" clId="{E6993289-7495-477E-820A-2F4621A82E6E}" dt="2022-03-09T18:39:51.291" v="10"/>
        <pc:sldMkLst>
          <pc:docMk/>
          <pc:sldMk cId="1077386740" sldId="1066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3664965386" sldId="1067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3664965386" sldId="1067"/>
            <ac:inkMk id="4" creationId="{03F25A48-DDA0-4CEC-99CE-469948333E5D}"/>
          </ac:inkMkLst>
        </pc:inkChg>
      </pc:sldChg>
      <pc:sldChg chg="add">
        <pc:chgData name="David Quigley" userId="b7ec41d0611c9278" providerId="LiveId" clId="{E6993289-7495-477E-820A-2F4621A82E6E}" dt="2022-03-09T18:39:51.291" v="10"/>
        <pc:sldMkLst>
          <pc:docMk/>
          <pc:sldMk cId="3557569228" sldId="1068"/>
        </pc:sldMkLst>
      </pc:sldChg>
      <pc:sldChg chg="addSp add">
        <pc:chgData name="David Quigley" userId="b7ec41d0611c9278" providerId="LiveId" clId="{E6993289-7495-477E-820A-2F4621A82E6E}" dt="2022-03-11T22:20:56.708" v="80"/>
        <pc:sldMkLst>
          <pc:docMk/>
          <pc:sldMk cId="1334252902" sldId="1069"/>
        </pc:sldMkLst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1334252902" sldId="1069"/>
            <ac:inkMk id="104" creationId="{EA4BBD52-E886-4363-89A7-E9D79C0AB97F}"/>
          </ac:inkMkLst>
        </pc:ink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893708245" sldId="106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19817846" sldId="107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86042213" sldId="107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258285256" sldId="107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637560803" sldId="1073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22169482" sldId="107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126157750" sldId="107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687357482" sldId="1076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52860268" sldId="107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569258643" sldId="1078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02420661" sldId="1079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684363411" sldId="1080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343702829" sldId="1081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3945570028" sldId="1082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2951247484" sldId="1083"/>
        </pc:sldMkLst>
      </pc:sldChg>
      <pc:sldChg chg="add">
        <pc:chgData name="David Quigley" userId="b7ec41d0611c9278" providerId="LiveId" clId="{E6993289-7495-477E-820A-2F4621A82E6E}" dt="2022-03-09T18:39:51.291" v="10"/>
        <pc:sldMkLst>
          <pc:docMk/>
          <pc:sldMk cId="3131127709" sldId="1083"/>
        </pc:sldMkLst>
      </pc:sldChg>
      <pc:sldChg chg="addSp delSp modSp new del mod modClrScheme chgLayout">
        <pc:chgData name="David Quigley" userId="b7ec41d0611c9278" providerId="LiveId" clId="{E6993289-7495-477E-820A-2F4621A82E6E}" dt="2022-03-29T19:26:32.072" v="81" actId="47"/>
        <pc:sldMkLst>
          <pc:docMk/>
          <pc:sldMk cId="314968389" sldId="1084"/>
        </pc:sldMkLst>
        <pc:spChg chg="del mod ord">
          <ac:chgData name="David Quigley" userId="b7ec41d0611c9278" providerId="LiveId" clId="{E6993289-7495-477E-820A-2F4621A82E6E}" dt="2022-03-09T18:40:00.815" v="12" actId="700"/>
          <ac:spMkLst>
            <pc:docMk/>
            <pc:sldMk cId="314968389" sldId="1084"/>
            <ac:spMk id="2" creationId="{9221DAE0-73CD-4A1E-81A7-1E092FB40DB6}"/>
          </ac:spMkLst>
        </pc:spChg>
        <pc:spChg chg="del mod ord">
          <ac:chgData name="David Quigley" userId="b7ec41d0611c9278" providerId="LiveId" clId="{E6993289-7495-477E-820A-2F4621A82E6E}" dt="2022-03-09T18:40:00.815" v="12" actId="700"/>
          <ac:spMkLst>
            <pc:docMk/>
            <pc:sldMk cId="314968389" sldId="1084"/>
            <ac:spMk id="3" creationId="{D22F60BF-BF27-475D-9C76-2072357A9D14}"/>
          </ac:spMkLst>
        </pc:spChg>
        <pc:spChg chg="add mod ord">
          <ac:chgData name="David Quigley" userId="b7ec41d0611c9278" providerId="LiveId" clId="{E6993289-7495-477E-820A-2F4621A82E6E}" dt="2022-03-09T18:40:07.996" v="32" actId="20577"/>
          <ac:spMkLst>
            <pc:docMk/>
            <pc:sldMk cId="314968389" sldId="1084"/>
            <ac:spMk id="4" creationId="{CE8BFBB9-26F6-4B2F-BEDE-C0E46CA20FAD}"/>
          </ac:spMkLst>
        </pc:spChg>
        <pc:spChg chg="add mod ord">
          <ac:chgData name="David Quigley" userId="b7ec41d0611c9278" providerId="LiveId" clId="{E6993289-7495-477E-820A-2F4621A82E6E}" dt="2022-03-09T18:40:11.155" v="38" actId="20577"/>
          <ac:spMkLst>
            <pc:docMk/>
            <pc:sldMk cId="314968389" sldId="1084"/>
            <ac:spMk id="5" creationId="{4C594B51-FEF9-4DF0-BB0A-61E16745426C}"/>
          </ac:spMkLst>
        </pc:spChg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679467446" sldId="1084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964141732" sldId="1085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56690407" sldId="1086"/>
        </pc:sldMkLst>
      </pc:sldChg>
      <pc:sldChg chg="delSp modSp add mod">
        <pc:chgData name="David Quigley" userId="b7ec41d0611c9278" providerId="LiveId" clId="{E6993289-7495-477E-820A-2F4621A82E6E}" dt="2022-03-11T21:12:55.214" v="63" actId="5793"/>
        <pc:sldMkLst>
          <pc:docMk/>
          <pc:sldMk cId="2988238531" sldId="1086"/>
        </pc:sldMkLst>
        <pc:spChg chg="mod">
          <ac:chgData name="David Quigley" userId="b7ec41d0611c9278" providerId="LiveId" clId="{E6993289-7495-477E-820A-2F4621A82E6E}" dt="2022-03-11T21:12:55.214" v="63" actId="5793"/>
          <ac:spMkLst>
            <pc:docMk/>
            <pc:sldMk cId="2988238531" sldId="1086"/>
            <ac:spMk id="5" creationId="{71D815EC-AA71-43E7-92E3-B658D8A2C54E}"/>
          </ac:spMkLst>
        </pc:spChg>
        <pc:inkChg chg="del">
          <ac:chgData name="David Quigley" userId="b7ec41d0611c9278" providerId="LiveId" clId="{E6993289-7495-477E-820A-2F4621A82E6E}" dt="2022-03-11T21:12:47.682" v="45" actId="478"/>
          <ac:inkMkLst>
            <pc:docMk/>
            <pc:sldMk cId="2988238531" sldId="1086"/>
            <ac:inkMk id="2" creationId="{2EE5CC61-4907-44F9-A1D2-DEABF5E35A05}"/>
          </ac:inkMkLst>
        </pc:inkChg>
      </pc:sldChg>
      <pc:sldChg chg="add">
        <pc:chgData name="David Quigley" userId="b7ec41d0611c9278" providerId="LiveId" clId="{E6993289-7495-477E-820A-2F4621A82E6E}" dt="2022-03-11T21:12:43.926" v="44"/>
        <pc:sldMkLst>
          <pc:docMk/>
          <pc:sldMk cId="1407833222" sldId="108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4151649166" sldId="1087"/>
        </pc:sldMkLst>
      </pc:sldChg>
      <pc:sldChg chg="del">
        <pc:chgData name="David Quigley" userId="b7ec41d0611c9278" providerId="LiveId" clId="{E6993289-7495-477E-820A-2F4621A82E6E}" dt="2022-03-09T18:36:12.518" v="1" actId="47"/>
        <pc:sldMkLst>
          <pc:docMk/>
          <pc:sldMk cId="1260482845" sldId="1088"/>
        </pc:sldMkLst>
      </pc:sldChg>
      <pc:sldChg chg="add">
        <pc:chgData name="David Quigley" userId="b7ec41d0611c9278" providerId="LiveId" clId="{E6993289-7495-477E-820A-2F4621A82E6E}" dt="2022-03-11T21:12:43.926" v="44"/>
        <pc:sldMkLst>
          <pc:docMk/>
          <pc:sldMk cId="3987891173" sldId="1091"/>
        </pc:sldMkLst>
      </pc:sldChg>
      <pc:sldChg chg="delSp add mod">
        <pc:chgData name="David Quigley" userId="b7ec41d0611c9278" providerId="LiveId" clId="{E6993289-7495-477E-820A-2F4621A82E6E}" dt="2022-03-11T21:28:48.898" v="70" actId="478"/>
        <pc:sldMkLst>
          <pc:docMk/>
          <pc:sldMk cId="3465570981" sldId="1092"/>
        </pc:sldMkLst>
        <pc:inkChg chg="del">
          <ac:chgData name="David Quigley" userId="b7ec41d0611c9278" providerId="LiveId" clId="{E6993289-7495-477E-820A-2F4621A82E6E}" dt="2022-03-11T21:28:48.898" v="70" actId="478"/>
          <ac:inkMkLst>
            <pc:docMk/>
            <pc:sldMk cId="3465570981" sldId="1092"/>
            <ac:inkMk id="3" creationId="{9B56E093-40AD-4DD9-896F-3159B4AA8168}"/>
          </ac:inkMkLst>
        </pc:inkChg>
      </pc:sldChg>
      <pc:sldChg chg="delSp add mod ord">
        <pc:chgData name="David Quigley" userId="b7ec41d0611c9278" providerId="LiveId" clId="{E6993289-7495-477E-820A-2F4621A82E6E}" dt="2022-03-11T21:28:51.727" v="71" actId="478"/>
        <pc:sldMkLst>
          <pc:docMk/>
          <pc:sldMk cId="2926939216" sldId="1093"/>
        </pc:sldMkLst>
        <pc:inkChg chg="del">
          <ac:chgData name="David Quigley" userId="b7ec41d0611c9278" providerId="LiveId" clId="{E6993289-7495-477E-820A-2F4621A82E6E}" dt="2022-03-11T21:28:51.727" v="71" actId="478"/>
          <ac:inkMkLst>
            <pc:docMk/>
            <pc:sldMk cId="2926939216" sldId="1093"/>
            <ac:inkMk id="2" creationId="{AC6AC5CB-EE00-4822-A16D-F3EFCE34490E}"/>
          </ac:inkMkLst>
        </pc:inkChg>
      </pc:sldChg>
      <pc:sldChg chg="addSp delSp add mod">
        <pc:chgData name="David Quigley" userId="b7ec41d0611c9278" providerId="LiveId" clId="{E6993289-7495-477E-820A-2F4621A82E6E}" dt="2022-03-11T22:20:56.708" v="80"/>
        <pc:sldMkLst>
          <pc:docMk/>
          <pc:sldMk cId="2887832703" sldId="1094"/>
        </pc:sldMkLst>
        <pc:inkChg chg="del">
          <ac:chgData name="David Quigley" userId="b7ec41d0611c9278" providerId="LiveId" clId="{E6993289-7495-477E-820A-2F4621A82E6E}" dt="2022-03-11T21:28:46.278" v="69" actId="478"/>
          <ac:inkMkLst>
            <pc:docMk/>
            <pc:sldMk cId="2887832703" sldId="1094"/>
            <ac:inkMk id="5" creationId="{C6F46B23-3AAF-4A9E-A880-463F68C3BD4C}"/>
          </ac:inkMkLst>
        </pc:inkChg>
        <pc:inkChg chg="add">
          <ac:chgData name="David Quigley" userId="b7ec41d0611c9278" providerId="LiveId" clId="{E6993289-7495-477E-820A-2F4621A82E6E}" dt="2022-03-11T22:20:56.708" v="80"/>
          <ac:inkMkLst>
            <pc:docMk/>
            <pc:sldMk cId="2887832703" sldId="1094"/>
            <ac:inkMk id="6" creationId="{3F78DB37-1A0E-48A3-946D-DC5E1333CF7C}"/>
          </ac:inkMkLst>
        </pc:inkChg>
      </pc:sldChg>
      <pc:sldMasterChg chg="delSldLayout">
        <pc:chgData name="David Quigley" userId="b7ec41d0611c9278" providerId="LiveId" clId="{E6993289-7495-477E-820A-2F4621A82E6E}" dt="2022-03-09T18:37:19.363" v="8" actId="47"/>
        <pc:sldMasterMkLst>
          <pc:docMk/>
          <pc:sldMasterMk cId="0" sldId="2147483659"/>
        </pc:sldMasterMkLst>
        <pc:sldLayoutChg chg="del">
          <pc:chgData name="David Quigley" userId="b7ec41d0611c9278" providerId="LiveId" clId="{E6993289-7495-477E-820A-2F4621A82E6E}" dt="2022-03-09T18:37:19.363" v="8" actId="47"/>
          <pc:sldLayoutMkLst>
            <pc:docMk/>
            <pc:sldMasterMk cId="0" sldId="2147483659"/>
            <pc:sldLayoutMk cId="2257604939" sldId="214748366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35:16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7491 3769 0,'0'0'15,"0"0"-15,0 0 16,0 0 0,0 0-16,-25 96 15,0-64 1,-3 15-16,-1 16 15,4 9-15,4 2 16,7-1 0,10-11-1,4-16-15,-7-16 16,0-16-16,-7-14 16,-4-32-1,-14-28-15,-10-27 16,-6-20-1,-2-6-15,-1 13 16,0 3 0,7 8-16,5 11 15,18 16-15,10 17 16,15 17-16,14 17 16,17 19-1,23 34-15,23 22 16,13 11-1,-2 17-15,-21 5 16,-17-1-16,-26-10 16,-25-15-1,-20-18-15,-15-17 16,-14-22 0,-15-32-16,-10-21 15,2-32 1,-2-17-16,10 1 15,12 2 1,14 8-16,16 14 16,12 21-16,11 13 15,18 26 1,28 31 0,38 36-16,22 39 15,5 23-15,-8 2 16,-26-16-16,-23-16 15,-27-25 1,-23-18 0,-23-21-16,-27-17 15,-36-16-15,-33-17 16,-23-21 0,-6-24-16,0-10 15,20-2 1,28 12-16,35 17 15,30 17-15,20 11 16,28 18 0,26 24-1,20 19-15,10 7 16,-13-4-16,-18-14 16,-18-21-1,-28-34-15,-89-68 16,-42-30-1,-20-17-15,9 12 16,36 32 0,48 39-16,58 55 15,161 117 1,85 83-16,46 38 16,-11 9-16,-64-44 15,-78-77 1,-84-82-16,-55-44 15,-133-173 1,-63-45-16,-19-28 16,13 29-16,56 61 15,59 65 1,66 54-16,21 37 16,94 55-1,-9 16-15,-14-2 16,-25-15-1,-41-33-15,-5-21 16,-108-34 0,-67-44-16,-24-39 15,3 4-15,56 38 16,59 39 0,66 36-16,55 65 15,93 69 1,94 86-16,6 3 15,-38-39-15,-60-55 16,-61-62 0,-52-45-1,-22-22-15,-71-64 16,17 0-16,-3 1 16,15 14-16,24 25 15,18 24 1,53 28-1,8 9-15,31 18 16,-12-14-16,-37-26 16,-40-26-1,-42-42-15,-87-107 16,-52-24 0,22 39-16,55 51 15,69 60-15,112 98 16,193 181-1,40 11 1</inkml:trace>
  <inkml:trace contextRef="#ctx0" brushRef="#br0" timeOffset="2092.84">5371 4468 0,'0'0'0,"0"0"16,0 0-16,0 0 16,0 0-1,0 0-15,0 0 16,0 0 0,0 0-16,0 0 15,0 0-15,0 0 16,0 0-1,0 0-15,0 0 16,131-47 0,-70 44-16,8 13 15,-3 1 1,-4-1-16,-12 4 16,-8 4-1,-14-3-15,-10 6 16,-7 0-16,-8 5 15,-6 5 1,-11 1-16,-1 0 16,-16-5-1,-9-4-15,-20-9 16,-9-14-16,-5-11 16,6-3-1,7-7 1,15 0-16,18 10 15,14 7-15,14 11 16,0 18 0,89 27-16,3 19 15,0-2 1,-12-11-16,-20-12 16,-17-10-16,-25-11 15,-19 0 1,-23-4-16,-18 5 15,-8 6 1,-12 0-16,-6 8 16,-13-1-16,-5-5 15,4-6 1,4-17 0,6-20-16,8-46 15,-7-73-15</inkml:trace>
  <inkml:trace contextRef="#ctx0" brushRef="#br0" timeOffset="2887.17">6783 4286 0,'0'0'16,"0"0"-16,0 0 15,0 0 1,0 0-16,0 0 16,0 0-1,-57 96-15,35-82 16,-4-3-16,1 3 15,-5 3 1,-7 12-16,-9 31 16,-15 37-1,-10 23-15,-8 17 16,-2 13 0,5-2-16,12-27 15,9-27 1,21-39-16,13-25 15,7-22-15,-4-14 16</inkml:trace>
  <inkml:trace contextRef="#ctx0" brushRef="#br0" timeOffset="3589.88">7021 4885 0,'0'0'0,"0"0"15,0 0-15,0 0 16,0 0 0,0 0-16,0 0 15,0 0 1,0 0-16,0 0 16,0 0-16,0 0 15,-54 113 1,54-85-16,15 2 15,-9 9 1,-9 7-16,-4 14 16,0 7-1,7-3-15,0-5 16,7-10 0,-7-49-16,0 0 15,0 0-15</inkml:trace>
  <inkml:trace contextRef="#ctx0" brushRef="#br0" timeOffset="4734.84">8171 4771 0,'0'0'16,"0"0"-16,0 0 15,0 0 1,0 0-16,0 0 15,0 0-15,0 0 16,0 0-16,0 0 16,0 0-1,0 0-15,0 0 16,0 0 0,0 0-16,0 0 15,-83-57 1,70 57-16,-6 0 15,-15 46-15,-37 4 16,-22 24 0,-10 33-1,11 14-15,12-7 16,16-10-16,18-26 16,15-25-1,16-14-15,11-17 16,8-11-1,14-11-15,4-4 16,13-3-16,-5-3 16,2 2-1,0-9 1,5-1-16,7 3 16,2-6-16,7 3 15,1-3 1,-1 3-16,-3 1 15,-3 4 1,-5 4-16,-8-5 16,-8 0-16,-6 0 15,-8-4 1,-5-2-16,-5-1 16,-2 3-1,-5-1-15,-4 5 16,-5 1-16,1 3 15,-8 2 1,-4 8 0,0 7-16,-3 5 15,-1 5-15,1 1 16,-1 0 0,4-1-16,-2-6 15,2-4 1,3-7-16,-39-18 15</inkml:trace>
  <inkml:trace contextRef="#ctx0" brushRef="#br0" timeOffset="32006.74">2323 5753 0,'0'0'15,"0"0"-15,0 0 16,83 53 0,-54-15-16,16 18 15,26 15-15,32 32 16,38 21 0,32 26-1,24 11-15,8-4 16,-12-12-16,-29-31 15,-47-36 1,-41-40-16,-44-35 16,-32-3-16,-64-110 15,-63-23 1,-66-69-16,-30-24 16,-1-16-1,11-8-15,36 37 16,51 59-1,59 62-15,56 57 16,71 81-16,141 107 16,139 103-16,102 73 15,47 48 1,-15-12 0,-43-38-16,-95-65 15,-115-93-15,-105-88 16,-87-69-1,-29-12-15,-117-136 16,6 10 0,-91-55-16,-73-89 15,-55-20-15,30-11 16,68 47 0,99 83-1,98 77-15,127 85 16,219 141-16,223 150 15,175 145 1,105 121 0,38 86-16,-84-6 15,-191-164-15,-262-180 16,-213-188-16,-102-96 16,-131-171-1,-8 3 1,-11-3-16,-38-46 15,17-19-15,63 55 16,85 46 0,79 34-16,87 14 15,105 14 1,109 38-16,57 35 16,60 49-16,35 49 15,4 19 1,-64-25-1,-113-53-15,-144-71 16,-130-65-16,-103-45 16,-55-10-16,-25-16 15,-17-101 1,58 40 0,98 51-16,111 31 15,216-7-15,145 55 16,89 74-1,43 69-15,-46 36 16,-108-8 0,-140-40-16,-182-64 15,-140-36-15,-101-27 16,-103-90 0,-83-83-1,28-9-15,75 48 16,114 90-16,110 71 15,82 56 1,211 30-16,129 37 16,94 48-1,-30 18-15,-84-22 16,-155-37-16,-154-46 16,-139-51-1,-114-38-15,-90-36 16,-199-28-1,-135-50-15,-46-40 16</inkml:trace>
  <inkml:trace contextRef="#ctx0" brushRef="#br0" timeOffset="34950.1">19517 11714 0,'435'-11'16,"-168"-63"-16,-167-57 16,-97 2-1,-53 20-15,-35 36 16,-58 33 0,-64 62-16</inkml:trace>
  <inkml:trace contextRef="#ctx0" brushRef="#br0" timeOffset="36838.06">18595 11451 0,'0'0'0,"0"0"0,89 149 15,-54-42 1,-24-2-16,-26-15 16,-34-20-16,-56-28 15,-76-49 1,-105-47 0,-103-61-16,-101-62 15,-74-33-15,-49-26 16,-3-9-1,37 23-15,45 57 16,56 60 0,105 73-16,98 82 15,133 92-15,145 77 16,129 79 0,95 38-16,48 13 15,-35-51 1,-77-83-16,-112-87 15,-162-78-15,-182-96 16,-170-112 0,-118-63-1,-67-23-15,-34-3 16,52 44-16,138 83 16,154 100-1,156 96-15,139 77 16,115 90-1,84 59-15,12 0 16,-69-37-16,-123-72 16,-171-79-1,-203-97 1,-190-111-16,-177-105 16,-101-42-16,-71-31 15,3 10 1,99 70-16,179 83 15,186 77 1,231 68-16,168 31 16,102 38-16,60 52 15,41 60 1,20 8-16,-38 6 16,-129-40-1,-276-120-15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52:33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10119 9983 0,'0'0'15,"0"0"-15,0 0 0,0 0 16,0 0-1,0 0 1,0 0-16,0 0 16,0 0-16,0 0 15,0 0 1,0 0 0,0 0-16,0 0 15,0 0-15,0 0 16,28-96-16,-31 60 15,-5-17 1,-13-22-16,-18-13 16,-16-7-1,-5 10 1,-15-14-16,-10-1 16,-11-6-1,-9 12-15,-1 15 16,6 16-16,4 23 15,4 19-15,5 18 16,-5 10 0,-8 14-16,-10 11 15,0 7 1,4 18-16,12 18 16,12 15-1,15 6-15,20-3 16,16 10-1,19 7-15,12 8 16,12-8-16,12-13 16,5-15-1,9-10-15,5-10 16,9-5 0,8 12-16,8 12 15,6 8 1,4-3-16,7-8 15,8-10-15,6-1 16,2-3 0,-4-11-1,1-5-15,-3-19 16,-1-9-16,-2-9 16,-5-15-1,-9-13-15,-7-8 16,-7-17-16,-10-11 15,-1-4 1,-5-6-16,1-1 16,-3-6-1,-10-12-15,-8-18 16,-13-15 0,-12-6-16,-27-3 15,-27-21 1,-32-14-16,-14 3 15,-15 21-15,-9 18 16,9 26 0,18 38-16,21 42 15,59 66 1</inkml:trace>
  <inkml:trace contextRef="#ctx0" brushRef="#br0" timeOffset="1424.11">8753 10089 0,'0'0'0,"0"0"0,0 0 16,0 0 0,0 0-16,0 0 15,0 0 1,0 0-16,-7-117 16,14 89-16,1-12 15,2-16 1,-10-16-16,-11-23 31,-10-6-31,-18-3 16,-18-2-16,-33-14 15,-17-3-15,-10 16 16,4 22 0,13 21-16,-1 25 15,1 17 1,-7 19-16,3 4 15,-2 19-15,6 9 16,11 13 0,7 19-16,11 17 15,18 14 1,14 10-16,13 0 16,22 16-16,15 22 15,8 5 1,13-13-1,2-18-15,10-11 16,3-4-16,9 4 16,5 12-1,6-5 1,1-17-16,4-4 16,0 1-16,5-1 15,2-8 1,-1-20-16,-4-25 15,-6-18 1,-3-19-16,-8-24 16,-4-13-16,-6-9 15,-5-13 1,1-1-16,-4-6 16,-5-2-1,5-2-15,-5-11 16,-4-13-16,-5-16 15,-4-13 1,-5 5-16,-7 16 16,-4 11-1,-12 14-15,-2 14 16,-7 10-16,0 17 16,-7 10-1,-25 8-15,-25-6 16</inkml:trace>
  <inkml:trace contextRef="#ctx0" brushRef="#br0" timeOffset="40656.15">9263 9153 0,'0'0'0,"0"0"0,7 105 16,-14-53-16,-3-6 15,5-3 1,-2-8 0,0-10-16,1-8 15,-2-6-15,4-7 16,-2-1 0,-1-3-16,7 0 15,0 0-15,0 0 16,0 0-1,0 0-15,0 0 16,0 0 0,0 0-16,0 0 15,0 0-15,0 0 16,0 0 0,0 0-1,0 0-15,-79-38 16,69 37-16,1-6 15,2 0 1,-4-7-16,2-1 16,-1-2-1,4-1-15,-4-7 16,4 0-16,-6-10 16,5 0-1,-2-1-15,4 1 16,-3-3-1,5 4-15,-1 1 16,1 4 0,-1 6-16,1 2 15,-6-2 1,-4 0-16,-1-2 16,-4-2-1,1 2-15,-4 1 16,3 3-1,0 3-15,0 3 16,0 4-16,-3-2 16,3 6-1,1 2-15,2 2 16,1 3 0,3 0-16,0 3 15,1 1-15,3-1 16,-2 1-1,7-1 1,-5 1-16,2-3 16,-1 2-16,-1-3 15,7 0 1,0 0-16,0 0 16,0 0-1,0 0-15,0 0 16,0 0-16,0 0 15,0 0 1,0 0-16,0 0 16,0 0-1,0 0-15,-88 28 16,79-24 0,2 0-16,-7 2 15,-4-2 1,0-1-16,-6 1 15,-1-3-15,-1 2 16,-2 0-16,3-2 16,4 2-1,-1 0 1,1-3-16,3 1 16,1 3-1,2-1-15,-3 0 16,1-2-16,0 5 15,-2-3 1,5 5-16,2-1 16,3 1-1,5 2-15,-1 0 16,3-3 0,2-7-16,0 0 15,0 0-15,0 0 16,0 0-1,0 0-15,0 0 16,-7 100 0,15-68-16,2 7 15,4 7 1,0 2-16,-3 5 16,-2-13-16,-3 5 15,0-12 1,-5-2-16,2-6 15,-3 0 1,7 0-16,-4-3 16,4 2-1,-2-3-15,1 1 16,1-4-16,0 1 16,0 4-1,0 4-15,4 1 16,-4 1-1,0 6-15,4 4 16,-3 1 0,-2-2-16,1-3 15,0 1-15,1-7 16,-4-1 0,6-2-16,-2 1 15,2-1 1,1 2-16,-1 0 15,-3-3 1,1 0-16,-2-5 16,-5-1-1,4-5-15,-3 0 16,-2-1-16,3-3 16,1 1-1,-1-4-15,4 0 16,-3 0-1,3 0-15,2 0 16,-4-3 0,-5-4-16,0 0 15,0 0-15,0 0 16,0 0 0,0 0-16,0 0 15,0 0 1,0 0-16,0 0 15,0 0 1,0 0-16,0 0 16,0 0-1,0 0-15,0 0 16,94 103-16,-76-88 16,0-2-1,1-1-15,4-2 16,-5-10-1,7 3-15,10-10 16,-6-4 0,10-6-16,4-4 15,3 10 1,3-4-16,-2 8 16,-5 4-1,-3 3-15,-3 0 0,-8 0 16,-3-3-1,-6 2 1,-4-6-16,-4 0 16,-1 0-1,-3 0-15,0 0 16,0 3-16,0-3 16,-7 7-1,0 0-15,0 0 16,0 0-16,0 0 15,0 0 1,0 0 0,57-99-16,-53 76 15,-1-4-15,-2-3 16,-1-6 0,0-3-1,-4-10-15,-3-8 16,4-10-16,2-12 15,1-16 1,-4-7-16,-6 6 16,-4 4-1,3 10-15,0 11 16,8 2 0,-1-11-16,-2-53 15</inkml:trace>
  <inkml:trace contextRef="#ctx0" brushRef="#br0" timeOffset="44112.38">23609 8576 0,'0'0'0,"0"0"16</inkml:trace>
  <inkml:trace contextRef="#ctx0" brushRef="#br0" timeOffset="53720.75">22115 7389 0,'0'0'0,"0"0"0,0 0 16,0 0 0,0 0-16,0 0 15,0 0-15,0 0 16,0 0 0,0 0-16,0 0 15,0 0-15,0 0 16,0 0-1,-39-97-15,20 94 16,1-1 0,-3 1-16,0-1 15,-1-2 1,-2-1-16,2 2 16,-2 2-16,2-4 15,1-1 1,0 5-16,3-4 15,3 3 1,-3-3-16,4 0 16,-4 0-1,-3 0-15,3 0 16,-7 3 0,4-3-16,3 4 15,-1-1 1,5 1-16,2 3 15,-1-1 1,-3 1-16,0-2 16,-9 1-16,2-2 15,-10 2-15,-3-2 16,-3-1 0,0 1-1,0 3-15,7 0 16,0 3-16,4 1 15,3-1 1,3 1 0,-2 3-16,4-4 15,0 1-15,6 3 16,2 0-16,6-3 16,-1 3-1,2-4-15,3 5 16,2-4-1,0-4-15,0 0 16,0 0-16,0 0 16,0 0-1,0 0 1,0 0-16,0 0 16,0 0-16,0 0 15,0 0 1,0 0-16,-94 32 15,77-32 1,6-4-16,-5 0 16,4 0-1,1 1-15,0-1 16,4 2 0,0 2-16,0-1 15,3 1-15,-2-3 16,5 2-1,1 1 1,0 0-16,0 0 16,0 0-16,0 0 15,0 0 1,0 0-16,0 0 16,0 0-16,0 0 15,-82-7 1,64 11-16,-3-1 15,3-3 1,-3 1 0,-4 2-16,7-3 15,-1 0-15,-2 0 16,3 1 0,2-1-16,0-1 15,7 1-15,0-4 16,2 4-1,-3 0-15,3 0 16,3 0 0,4-3-16,-2 3 15,0 0 1,-1-4-16,3 4 16,0 0-16,0 0 15,0 0 1,0 0-16,0 0 15,0 0 1,0 0-16,0 0 16,0 0-16,0 0 15,0 0 1,0 0 0,0 0-16,0 0 15,0 0-15,0 0 16,0 0-1,0 0-15,0 0 16,0 0 0,0 0-16,0 0 15,0 0-15,0 0 16,0 0 0,0 0-16,0 0 15,0 0 1,0 0-16,0 0 15,0 0 1,0 0-16,0 0 16,0 0-1,0 0-15,0 0 16,-78 100-16,78-93 16,0 2-1,0-3 1,0 6-16,0-4 15,0-8-15,0 0 16,0 0 0,0 0-16,0 0 15,0 0 1,57 114-16,-50-94 16,0-2-1,0 1-15,0 0 0,-3-1 16,3 3-1,-4-6 1,-1 2-16,0-3 16,-2 0-1,-2 1-15,0-1 16,2 0 0,0 0-16,-3 4 15,3-3 1,0 6-16,-4-4 15,1 5-15,1-4 16,4 7 0,-4 3-16,0 0 15,0 8-15,0 3 16,-1 0 0,3-2-1,0 2-15,0-3 16,0-1-16,0-3 15,0-4 1,0-2-16,-4 2 16,8-7-1,-4-3-15,0 0 16,0 0-16,0-8 16,0 2-1,-2 1-15,2-2 16,0 0-1,0 3-15,-2 0 16,2-3 0,4-1-16,-4 8 15,5-4 1,-1 6-16,1-2 16,-1 1-16,3 2 15,-4-1-15,1 1 16,-1-3-1,-1-2 1,-4 3-16,4-1 16,-2-4-16,2-3 15,-2 3 1,0 0 0,0-6-16,0 2 15,5 1-15,-5-1 16,0 1-1,0-3-15,2 2 16,0-2 0,1 1-16,-3-9 15,0 0 1,0 0-16,0 0 16,0 0-16,0 0 15,0 0 1,0 0-16,0 0 15,18 107-15,-14-85 16,1 6 0,0 0-1,2 4-15,-3 6 16,0 1 0,1 4-16,0 3 0,-5-1 15,0-2 1,0 0-1,0-1-15,-3-6 16,6-3 0,-1-2-16,-2 1 15,2-5-15,-2-1 16,3-1 0,-3 4-16,2 1 15,3-4 1,-3 1-1,3 2-15,2-4 16,-3 2-16,3-5 16,-5-5-1,3-3-15,-3-2 16,3-2-16,-1-3 16,3 1-1,-4-1-15,-3-7 16,0 0-16,0 0 15,0 0 1,0 0 0,0 0-16,0 0 15,0 0-15,0 0 16,43 102 0,-39-87-16,0-4 15,2 3 1,1 3-16,-3-3 15,-1 1 1,1 1-16,-3 2 16,5 1-1,-3-1-15,1 7 16,-4 1-16,1 1 16,2 7-16,0-3 15,1 1 1,0-6-1,-1 1-15,0-4 16,-3 4-16,0-5 16,0 0-1,0-2 1,4-1-16,-4 1 16,1-5-16,2-1 15,0-3 1,-3 0-16,0 2 15,-3-2 1,3 3-16,0 1 16,0 2-1,0 1-15,0 0 16,3 3-16,-3 4 16,0 0-1,1 2-15,2 5 16,0-4-1,1 2-15,-1-4 16,-2-4 0,2-8-16,0 0 15,-3-7-15,1 0 16,2-2 0,-3 1-16,0-6 15,0 0 1,0 0-16,0 0 15,0 0-15,0 0 16,0 0 0,0 0-16,0 0 15,0 0 1,0 0-16,0 0 16,0 0-1,0 0-15,0 0 16,0 0-1,0 0-15,0 0 16,11 99-16,-8-91 16,1-1-1,-4-3 1,3 0-16,1-2 16,-4-2-16,0 0 15,0 0-15,0 0 16,0 0-1,0 0-15,0 0 16,0 0 0,0 0-16,0 0 15,0 0 1,0 0-16,0 0 16,0 0-1,0 0-15,0 0 16,0 0-16,0 0 15,0 0 1,0 0-16,0 0 16,0 0-1,86 38-15,-83-37 16,4 0 0,-3-1-16,1 0 15,-3 0 1,-2 0-16,0 0 15,0 0-15,0 0 16,0 0 0,0 0-1,0 0-15,0 0 16,0 0-16,0 0 16,0 0-1,0 0-15,0 0 16,0 0-1,0 0-15,0 0 16,0 0-16,0 0 16,0 0-1,0 0-15,83-9 16,-76 9 0,0-2-16,-3-1 15,1 1 1,2 0-16,-7 2 15,0 0-15,0 0 16,0 0 0,0 0-16,0 0 15,0 0-15,0 0 16,0 0 0,0 0-1,0 0-15,0 0 16,83-21-16,-76 20 15,1-2 1,3 0-16,2 2 16,-6-2-1,4 3-15,-3-3 16,2-1-16,-2 7 16,2-3-1,-3-3 1,0 3-16,0-3 15,-3 6-15,3-3 16,-7 0 0,0 0-16,0 0 15,0 0 1,0 0-16,0 0 16,0 0-1,0 0-15,0 0 16,0 0-1,0 0-15,0 0 16,0 0-16,0 0 16,0 0-1,82 3-15,-75-6 16,0 3 0,3 0-16,1-3 15,-4 2 1,4 1-16,-1-3 15,1 2 1,0 1-16,-1 0 16,3 1-16,-2 2 15,-1-3 1,1 1-16,3-1 16,0 0-1,-1 0-15,-1 3 16,-1-6-16,0 2 15,3 1 1,-2 1-16,1-2 16,0 1-1,-2 0-15,3 0 16,1 0 0,-1-3-16,0 6 15,0-6-15,0 3 16,0-1-1,1-2-15,0 0 16,2 0 0,-2-1-16,5 1 15,-2 2 1,2-6-16,-1 4 16,3-2-16,-1 2 15,0-1 1,-1 1-1,-1-1-15,-1 2 16,-2 1-16,2-6 16,-1 4-1,-4-1-15,3 1 16,5 5 0,-7-4-16,0-2 15,0 3-15,-3-1 16,0 1-1,0 1 1,3-6-16,-4 2 16,2 3-16,2-6 15,-1 0 1,5 4-16,-6-1 16,2 0-1,0 1-15,0-1 16,3-3-16,1 0 15,0 0 1,0 3-16,0-3 16,-1 4-1,-3-7-15,4 5 16,-5-2-16,3-3 16,1 0-1,-1 2-15,-1-2 16,-1 3-1,0 1-15,0-1 16,0 0 0,-3 0-16,3 2 15,-3-1 1,3 4-16,-3-1 16,0-1-1,3 4-15,0-5 16,-4 0-16,4 3 15,-3 0 1,3-3-16,4 1 16,0-1-1,-3 1 1,5-1-16,5-2 16,0 2-16,4 1 15,-1 2-15,2-5 16,-3 11-1,3-8 1,0 1-16,0-3 16,-8-3-16,-1 4 15,0-2-15,0 0 16,-3-2 0,0 2-1,-3-2-15,-2 0 16,-2-5-16,0 3 15,-1-3 1,-6 0-16,0-4 16,3 0-1,-4-3-15,1-4 16,0-3-16,-1-4 16,-10-4-1,0-24 1,-3-7-16,-1-17 15,-7-12-15,0-7 16,-10-7-16,3-4 16,6-1-1,5 8 1,4 8-16,6 11 16,8 12-16,-4 2 15,3-4 1,4 9-16,0 5 15,4 0 1,3 3-16,-3 5 16,-4 10-1,1 2-15,-2 9 16,-6 5-16,-3 4 16,-1 8-1,-3 5-15,0 4 16,-7 9-1,-4 0 1,-32-6-16,-17-26 16</inkml:trace>
  <inkml:trace contextRef="#ctx0" brushRef="#br0" timeOffset="55306.31">21635 7172 0,'0'0'0,"0"0"15,0 0-15,0 0 16,0 0-16,0 0 16,84 31-1,-77-23 1,0-4-16,1-4 16,2 3-16,1-7 15,4 0-15,2 1 16,1 0-1,0-1 1,3 1-16,1 2 16,2 1-16,1 4 15,3-4-15,1 4 16,-4-1 0,-4 1-1,-1-1 1,-1-3-16,-1 4 0,1 0 15,-5 2 1,0 5 0,-3-4-16,3 4 15,-7 4-15,-2 9 16,2-3 0,-1 8-1,-2 3-15,6 3 16,-3 1-16,-2 3 15,5 0 1,-3-2-16,1-1 16,6 2-1,-1-9-15,2-4 16,6 0-16,7-3 16,-2-1-1,12-1-15,0-2 16,10 8-1,-2 5-15,5 5 16,2 10-16,-3 2 16,3 7-1,-6-2-15,-1-3 16,0-6 0,0-8-16,-3-5 15,8-5 1,-1-4-16,3-2 15,-6-2-15,-2-7 16,-9 0 0,-7-4-1,-5-3-15,-2-4 16,-1-1-16,-3 1 16,-2-3-1,3 20-15,42 58 16</inkml:trace>
  <inkml:trace contextRef="#ctx0" brushRef="#br0" timeOffset="62891.33">19798 7235 0,'0'0'0,"0"0"16,0 0-16,-85-20 15,73 30 1,3 0-16,0 5 16,4-1-1,1-7-15,-3-6 16,0 2-16,-4-3 16,-1 0-1,-4 3-15,0-2 16,2 5-1,0-2-15,3 0 16,-3 6 0,-7-6-16,3 0 15,-4-1-15,-6-7 16,3 0 0,-7 1-16,3 0 15,1 6 1,-4 1-1,0 10-15,-7 7 16,0 1-16,-7 8 16,2 0-16,1-5 15,4 3 1,-3-3 0,10 2-16,3-2 15,4 0-15,4 2 16,3-2-16,7 0 15,-3 0 1,3-6 0,8 1-16,-1 1 15,4-3 1,0 1-16,1-1 16,-1 3-16,-4 3 15,0 1 1,4-3-16,0 2 15,-3 1 1,3 7-16,0-5 16,0 5-1,-3 0-15,2-1 16,-5-5-16,2-1 16,0-1-1,1-3 1,-1-6-16,1-1 15,-1 3-15,0-5 16,-2 1-16,-2-2 31,8 0-31,-4 3 16,1 0-16,-1 4 16,-3-1-16,-3 1 15,-1 1 1,-6 2-1,2 3-15,-1-2 16,2 2-16,-2-2 16,0 1-16,-2 0 15,1 0 1,-1-2-16,0-3 16,-3-2-1,0-2-15,3 2 16,-3-2-1,0-6-15,2 2 16,1 1 0,1 0-16,-4-1 15,3 1-15,-3-1 16,2 1 0,2-4-16,-1 4 15,4-1 1,-2-2-16,7-1 15,0 3 1,0-3-16,4-3 16,-2-1-1,5-2-15,-3 2 16,5-3-16,0 0 16,0 0-1,0 0 1,0 0-16,0 0 15,0 0-15,0 0 16,0 0-16,0 0 16,0 0-1,0 0-15,0 0 16,-87 54 0,82-50-16,-3 2 15,3-3 1,0 1-1,1 0-15,4-4 16,0 0-16,0 0 16,0 0-16,0 0 15,0 0 1,0 0-16,0 0 16,0 0-1,0 0 1,0 0-16,-88 78 0,81-64 15,-1 1 1,1 2 0,0-3-16,0 6 15,0-4-15,0-2 16,3 0 0,0 2-16,1-7 15,-1-3 1,1 4-16,3-3 15,0-3 1,0 1-16,0 2 16,0-2-1,0-5-15,0 0 16,0 0-16,0 0 16,0 0-1,0 0-15,0 0 16,0 0-1,0 0-15,0 0 16,14 103-16,-7-78 16,0 1-1,1 5-15,2 1 16,-2-3 0,5 3-16,-5 0 15,-1-1-15,0 0 16,-4-8-1,-2-2 1,2-3-16,-6-4 16,9-3-16,-6-2 15,4 1 1,3-3-16,2 4 16,0-2-1,5-4-15,-3-1 16,3 1-1,0-3-15,0 1 16,-1 4 0,1-5-16,2 7 15,3-2-15,-1 4 16,3 0-16,-3 3 16,0-2-1,5 4 1,0-2-16,-1 0 15,5 4-15,-2-4 16,0 1 0,-3 2-1,0-5-15,2 1 16,1 1-16,0-3 16,-2 3-1,0 0-15,-2-2 16,1 1-1,-1-1-15,0 1 16,-3-2 0,2-3-16,-1 5 15,-5-2-15,2 0 16,-1-1 0,2-4-16,-6 1 15,-1-2-15,4 2 16,1 0-1,-1-3 1,0 3-16,0 0 16,0 0-1,-2 0-15,2-1 16,0 2 0,0-2-16,1 1 15,5 0-15,-1 2 16,5 0-16,-3 3 31,4-1-31,-3 3 16,4-2-16,-8-1 15,5 3-15,-4-3 16,-4 3-16,2 0 31,-6 0-31,-2-3 16,3 3-16,2 4 15,-3-1 1,3-2-16,1 3 16,-1-4-1,0 1-15,-4 2 16,2-3-16,1 1 16,-6 2-1,4-2 1,0 2-16,-1 1 15,2-3-15,-2 2 16,-3 0-16,1-2 16,2 2-1,0 0 1,1 2-16,0 4 16,-4-1-16,2 4 15,-2 4 1,2-3-16,-6 3 15,4-1-15,-3 3 16,-1 3 0,3-7-16,1 4 15,-2-4-15,4-3 16,0 0 0,2-7-1,-1 0-15,-1-4 16,-2-6-1,-1 2-15,1-3 16,0-5-16,-7-2 16,0 0-1,0 0-15,0 0 16,0 0-16,0 0 31,85 19-31,-69-15 16,-2 3-16,1-3 15,-1 3-15,3-4 16,1 3 0,0-1-16,-1 4 15,5-4 1,-5-1-16,2 1 16,5 2-16,-5-3 15,1 1 1,2-3-1,-1 3-15,2-5 16,-3 0-16,-3 4 16,3-8-16,-1 1 15,-1 1 1,5-4 0,2 1-16,0-2 15,-2-2-15,3 2 16,-4-4-1,0 4 1,2-5-16,1 3 16,0-2-16,-3 4 15,-2 0 1,-2 0-16,-7 3 16,-1 1-1,-6-1-15,0 1 16,0-1-16,-1-2 15,-3 6 1,0 0-16,0 0 16,0 0-1,0 0-15,0 0 16,0 0-16,0 0 16,0 0-1,0 0 1,0 0-16,0 0 15,0 0-15,0 0 16,0 0 0,28-97-16,-26 83 15,3-3 1,-3-1-16,0 0 16,1 0-1,-3-3 1,1-1-16,-2-6 0,-2-1 15,-1-2 1,4-3-16,0-3 16,-7 1-16,4-1 15,-4 1 1,3-7 0,-3-3-16,-4 0 15,1-17 1,6-1-16,-3-4 15,3-1 1,-3-2-16,1 7 16,5 7-16,-10 3 15,4 8-15,-3 1 16,2 2 0,-6-3-1,3-1-15,-2-4 16,2 5-1,7-7-15,4 10 16,4-6-16,-1 6 16,5 3-1,2-3-15,-6-2 16,-1-15-16,-10-15 16,3-16-1,-6-5 1,0 0-16,2-3 15,-2 1-15,2 8 16,9 3 0,2 14-16,0 3 15,-2 7 1,-2 2-16,-5-7 16,-9-2-16,-10-5 15,1-8 1,2-2-1,5 6-15,2 2 16,8 6-16,2 6 16,3 5-1,-8 7-15,4 10 16,4 2 0,2 3-16,0 9 15,0 0-15,-5-2 16,3 9-16,-8 4 31,3 1-31,-1 6 16,5 3-16,3 5 15,9 3 1,24 0-16</inkml:trace>
  <inkml:trace contextRef="#ctx0" brushRef="#br0" timeOffset="75558.89">20931 4040 0,'0'0'0,"0"0"0,0 0 16,0 0-16,0 0 15,-3 148 1,6-59-16,10 48 15,17 38 1,18 35 0,23 31-16,21-2 15,0 7-15,-2-4 16,-6-38 0,-18-36-16,-18-30 15,-11-16 1,-19-3-16</inkml:trace>
  <inkml:trace contextRef="#ctx0" brushRef="#br0" timeOffset="75961.86">20457 5575 0,'0'0'16,"0"0"-16,0 0 0,174 155 15,-26-54 1,5-3 0,24-6-16,17-14 15,-15-14 1,-19-22-16,-19-18 16,-26-24-1,-25-19-15,-23-14 16,-28-16-16,-28-23 15,-34-68-15,-46-53 16</inkml:trace>
  <inkml:trace contextRef="#ctx0" brushRef="#br0" timeOffset="76720.09">18483 4064 0,'0'0'0,"0"0"16,0 0-16,8 181 16,30-40-1,22 36 1,8-6-16,5 15 15,4 24-15,5-6 16,4 16-16,-1 4 16,4-17-1,-10-11-15,-14 1 16,-16-25 0,-17-32-16,-31-47 15,-26-54-15,-61-75 16,86 36-1,0 0-15,0 0 16</inkml:trace>
  <inkml:trace contextRef="#ctx0" brushRef="#br0" timeOffset="76949.33">17813 6284 0,'0'0'0,"0"0"15,186 89 1,-9 3-1</inkml:trace>
  <inkml:trace contextRef="#ctx0" brushRef="#br0" timeOffset="77082.11">19138 6843 0,'0'0'0,"0"0"15,158-42 1,-84 13-16,-23-21 16,-20-46-1,-45-111 1,-60-73-16,-72-39 15,-37-40-15</inkml:trace>
  <inkml:trace contextRef="#ctx0" brushRef="#br0" timeOffset="77938.35">19701 3940 0,'0'0'15,"0"0"-15,0 0 16,-117 174-16,-11-46 31,-61 30-15,-36 33-16,225-191 0,-249 191 0,-15 25 15,19 5-15,20-14 16,40-8-16,41-18 16,41-23-1,32-37 1,32-36-16</inkml:trace>
  <inkml:trace contextRef="#ctx0" brushRef="#br0" timeOffset="78244.31">17400 4700 0,'0'0'0,"103"23"0,96 27 16,94 35-1,60 52 1,11 33 0,30 15-16,38 48 0,14 11 15,-4-3-15</inkml:trace>
  <inkml:trace contextRef="#ctx0" brushRef="#br0" timeOffset="87055.01">1069 8989 0,'0'0'0,"0"0"0,0 0 16,0 0-1,0 0-15,0 0 16,0 0 0,0 0-16,0 0 0,0 0 15,0 0 1,0 0 0,0 0-16,0 0 15,0 0-15,93 17 16,-75-24-1,-1-4 1,1 1-16,-1-1 16,1 4-16,4-3 15,2 5 1,1 2-16,2-2 16,1 3-1,-1 2-15,0 0 16,1-3-1,2 3 1,1-1-16,4-2 16,4 0-16,3-1 15,1 0-15,0 0 16,3 1 0,-5-3-16,-2 2 15,-4-3 1,-3 0-16,-7-1 15,3-3 1,-1-2-16,3 5 16,2-3-1,1 4-15,5-3 16,1 3-16,0 0 16,-3-1-16,0 1 15,-3-3 1,-4 2-1,-5-2-15,-4-4 16,-1 3-16,-1-7 16,-4 0-1,4-3-15,3-2 16,1-2 0,6-3-16,-3 1 15,4-3 1,3 2-16,3 3 15,-3 2-15,3 0 16,-2-2 0,2 4-1,-1 0-15,1 3 16,-3-3-16,0 6 16,0-3-1,-4 4-15,-3-1 16,-3 2-16,2 2 15,-10 1 1,1 2-16,-5-2 16,5 3-1,-5-1 1,1 1-16,0-4 16,0-3-16,-1 3 15,4-3 1,0 1-16,-1 1 15,3-1-15,-5 0 16,3 1 0,2-1-16,-4 4 15,-1-8 1,-2-1-16,8-5 16,-1 0-16,7-2 15,-3 2 1,6 2-16,-1 3 15,-4 0 1,1 3 0,-1-2-16,1 2 15,-1 5-15,0-1 16,-3-3 0,0 7-16,-1-3 15,5-1-15,-6 0 16,3 0-1,3-3 1,1 0-16,0-4 16,5 4-1,-3-4-15,5 0 16,4 0-16,-2-2 16,-2 1-1,5 2-15,-3 1 16,0 0-16,1 2 15,2 1 1,0 1-16,1-1 16,-1 3-1,1 1-15,-2 0 16,1-5 0,-3 5-16,0 0 15,3 4 1,1-1-16,7 5 15,3 1-15,-3 0 16,6-4 0,-3 1-16,-3-3 15,0-4 1,-4 2-16,0 1 16,-2 0-16,-2 2 15,-2 3 1,2-3-16,0 6 15,1-4 1,3 3-16,-3-3 16,6-1-16,1 1 15,-6 2 1,2 2 0,-5-2-16,0 1 15,-6-1-15,4 6 16,-7-1-1,3 1 1,-3 0-16,3 2 16,1 1-16,-1 2 15,4-1 1,0 2-16,-5 1 16,3-5-16,-1 4 15,-1-2 1,-3 1-16,-2-1 15,5 0 1,-3 0-16,0 0 16,0 2-1,-1 1-15,-2 0 16,3-4 0,3 5-16,-3-2 15,4-2 1,1 3-16,0-4 15,-1 3 1,2-4-16,-2 6 16,1-6-16,0 0 15,0 5 1,-2-1-16,-3 2 16,-4-2-1,4-3-15,0 2 16,-7 0-16,4-2 15,-1 2 1,-4 0-16,1-2 16,-4 0-16,-2 1 15,1 2 1,2-4 0,-4 4-16,-1 0 15,1 0-15,-1 2 16,1 2-1,0-1-15,6 0 16,-4-1 0,6 2-16,-3 0 15,6 6-15,4-1 16,4 1 0,-1 6-16,3 3 15,3 0 1,0 2-1,5 2-15,-4 1 16,3-2-16,3 1 16,-6-8-1,-4-6-15,-2-4 16,-4-2 0,-3-4-16,-1 1 15,-1-1-15,0 1 16,4-3-1,-4 1-15,1 2 16,-1-3-16,1 4 16,-1-3-1,0 2 1,-3-1-16,0-3 16,3-3-16,-7 3 15,1 2 1,2-1-16,-2-2 15,4-1 1,-5-1-16,2 3 16,2-5-16,-4-1 15,4 5 1,1-1-16,2-1 16,-1-1-1,1 3-15,2-1 16,-5-5-1,-3 2 1,5 3-16,-2-2 16,0-1-16,0 2 15,-1-2-15,1-2 16,-3 3 0,3-6-16,-1 8 15,4-3 1,-6 1-16,2 1 15,2 3-15,2 0 16,3 0 0,-4 0-1,3 0-15,-2-3 16,2-1-16,-3 1 16,-1 1-16,1-1 15,-1 1 1,2 1-1,-3 2-15,3 3 16,-3-2 0,0-4-16,-3 7 15,-2-5 1,-2-2-16,-3 2 16,-2 0-16,1 3 15,-2 4 1,1-3-16,-2 3 15,0-3 1,-4 3-16,3 0 16,-6-6-1,2 5-15,-2-5 16,-4 2 0,3 1-16,-10-4 15,0 1-15,-4 2 16,0-3-16,-3 1 15,-1 5 1,-2 0 0,-3 3-1,1 5-15,-3 0 16,-1-1-16,-4 5 16,-3 3-16,-2 2 15,-4 1 1,-2 1-16,-2 3 15,1-3-15,3-2 16,0 0 0,1-9-1,6-2-15,-1-2 16,2 0-16,3-6 16,-4 0-1,4-3 1,0-1-16,0 3 15,0-6-15,0 0 16,-3 2 0,-1-2-16,-6-1 15,-1 1 1,-3-4-16,5 3 16,-5 1-16,3-1 15,-3 1 1,0 0-1,3 0-15,-3 6 16,-7-7-16,-7-2 16,-1 3-1,-4-1-15,1 4 16,3-3-16,-3-4 16,1 3-1,2-3-15,-10 3 16,-9-3-1,-5 0-15,-4-3 16,0 2 0,-1-1-1,1 1-15,-6-5 0,-2 1 16,-6-1 0,7 5-16,-1-5 15,1 9 1,-14-3-16,-1 0 15,-5 8-15,7-2 16,-1 2 0,-4 5-16,1 0 15,8 0 1,6-3-16,10 0 16,-4 1-1,-6 2 1,-5-5-16,4 0 15,4-1-15,-3-2 16,-11 0-16,-9-1 16,-6-4-1,1 0 1,-16-3-16,-5 1 16,2-2-16,8-1 15,-5 8 1,2 1-16,3 0 15,16-1 1,12 4-16,-2-3 16,5 6-16,8-6 15,6-1 1,17-8 0,14-4-16,9-1 15,8-1-15,0 4 16,9 0-16,2-7 15,5 3 1,-5-3 0,-3 3-16,4-7 15,0-6-15,8 5 16,8-5 0,7 3-16,7 0 15,0-1 1,25 0-16,3 1 15,13-10-15,12-6 16,11-16 0,0-14-16,-7-6 15,-18-8 1,-14 3-16,-15 7 16,-10 13-1,1 19 1,2 16-16,18 23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56:51.4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8597 6092 0,'0'0'0,"0"0"16,0 0-16,0 0 16,0 0-16,0 0 15,0 0-15,0 0 16,0 0 0,0 0-16,0 0 15,82 74 1,-77-74-16,1 0 15,0 0-15,2 0 16,5 0 0,-13 0-16,0 0 15,0 0 1,0 0-16,96 40 16,-71-23-1,4-3-15,-4 1 16,0 1-1,-2-4-15,-4-1 16,-6-2 0,-4-2-16,-2-2 15,-7-3 1,3-4-16,-3 2 16,0 0-1</inkml:trace>
  <inkml:trace contextRef="#ctx0" brushRef="#br0" timeOffset="1116.2">8703 6638 0,'0'0'16,"0"0"-16,104 38 15,-55 5 1,8 6-16,2-6 15,-1-4 1,-1-8 0,-6-12-16,-8-12 15,-7-10-15,-4-15 16,-1-16-16,-2-14 16,-1-9-1,-2-3 1,-2-4-16,-3-4 15,-9-6-15,-2-1 16,-13 1-16,-8 4 16,-4 17-1,-13 14-15,3 14 16</inkml:trace>
  <inkml:trace contextRef="#ctx0" brushRef="#br0" timeOffset="3520.14">10072 7746 0,'0'0'0,"0"0"15,0 0-15,0 0 16,-122-26 0,37 55-16,-15 17 15,-17 11 1,-12 7-16,11-4 15,26-10-15,28-11 16,28-13-16,22-8 16,14 3-1,65 1 1,27 9-16,32 8 16,6-10-1,4-4-15,-6-22 16,-7-20-1,-18-25-15,-20-23 16,-32-16-16,-23 1 16,-22 9-1,-13 17-15,-10 19 16,-4 24 0,17 11-16,19 103 15,16-3-15,8 4 16,-3 3-1,-4 0-15,-7 3 16,-11-5 0,-7-10-16,-16-16 15,-7-9-15,-13-13 32,-2 21-32,31-78 15,0 0-15,0 0 16</inkml:trace>
  <inkml:trace contextRef="#ctx0" brushRef="#br0" timeOffset="4490.52">10973 8198 0,'0'0'0,"0"0"15,0 0-15,0 0 16,0 0 0,0 0-16,0 0 15,0 0 1,0 0 0,0 0-16,14-110 15,-14 48-15,7-6 16,5 1-16,6 5 15,7 10 1,10 13-16,11 11 16,11 13-1,7 8-15,0 7 16,0 12-16,-7 8 16,-11 2-1,-8-1 1,-10 0-16,-7-10 15,-7-4 1,-3-6-16,3-2 0,0-9 16,1-1-1,6-7-15,0-4 16,0-5 0,-3-2-16,-4-4 15,-9 5 1,-5 3-1,-12 5-15,-19 7 16,-9 13-16,-10 19 16,-2 8-1,5 10-15,12 6 16,15 7 0,20 20-16,23 13 15,29 11-15,35 1 16,26-10-1,12-17-15,6-15 16,-5-17 0,-9-15-16,-14-14 15,-21-14 1,-27-6-16,-9 2 16</inkml:trace>
  <inkml:trace contextRef="#ctx0" brushRef="#br0" timeOffset="4935.07">12242 7727 0,'0'0'0,"0"0"0,128 32 16,-27-3 0,2 6-16,8 1 31,13-4-31,0 0 15,-124-32-15,118 32 0,-21 5 0,-16 11 16</inkml:trace>
  <inkml:trace contextRef="#ctx0" brushRef="#br0" timeOffset="5173.64">13646 7580 0,'0'0'0,"0"0"0,-3 166 16,-18 20-1,-26 19 16,-38 26-31,-34 2 0,119-233 0,-134 245 0,-44-1 16</inkml:trace>
  <inkml:trace contextRef="#ctx0" brushRef="#br1" timeOffset="11604.01">8475 6089 0,'0'0'0,"0"0"0,0 0 15,0 0-15,0 0 16,0 0 0,0 0-16,0 0 15,0 0 1,0 0-16,0 0 16,0 0-1,0 0-15,-114-75 16,72 43-16,-5-10 15,-2 2 1,-1-6 0,0 2-1,-1 5-15,-3 7 0,-17 10 16</inkml:trace>
  <inkml:trace contextRef="#ctx0" brushRef="#br1" timeOffset="12342.94">7631 6298 0,'0'0'0,"0"0"0,0 0 16,0 0-16,0 0 15,0 0 1,0 0-16,-55-120 15,37 77-15,11 3 16,7 1 0,4 1-16,10 5 15,4-5 1,14-5 0,16-14-1,16-10-15,24-6 16,9 1-16,6 13 0,-2 12 15,-6 16 1,-10 20-16,-13 14 16,-19 18-1</inkml:trace>
  <inkml:trace contextRef="#ctx0" brushRef="#br1" timeOffset="13855.24">5197 5960 0,'-193'-58'0,"54"30"15,-37 6 1,-44 10 0,9 14-1,15 5-15,29 14 16,45 6-16,44 5 16,60 5-1,61 15-15,47 15 16,31 19-16,32 16 15,40-9-15,-1-7 16,-7-21 0,-3-19-1,-15-22-15,-28-23 16,-38-15-16,-33-22 16,-37-23-16,-37-26 15,-46-18 1,-35-4-1,-14 11-15,1 18 16,19 21 0,22 20-16,22 28 15,37 36-15,60 60 16,32 55 0,16 9-16,8 5 15,-15-6 1,-19-5-16,-29-19 15,-31-21-15,-33-25 16,-32-30 0,-24-33-16,67-17 15,0 0-15,0 0 16</inkml:trace>
  <inkml:trace contextRef="#ctx0" brushRef="#br1" timeOffset="14786.57">5516 5964 0,'0'0'0,"0"0"0,148 74 15,-68-9 1,-18 2-16,-9-10 31,-21-15-15,-14-16-16,-11-12 15,-7-14-15,0 0 0,-71-60 16,7 0 0,-19-8-16,-3-11 15,15-3 1,25-1-16,22 1 15,30 3-15,26 6 16,18 16 0,18 11-16,-1 17 15,-3 11-15,-9 8 16,-12 6 0,-12 5-16,-6 0 15,-7 8 1,-4-5-16,-2 3 15,1-4-15,-2-6 16,0-1 0,3-7-16,4-9 15,0-5 1,6-8 0,1-6-1,-4-9-15,-3-8 16,-14 2-16,-15-2 15,-21-4-15,-32 2 16,-25-2-16,-19 13 16,-7 13-1,6 22 1,20 23-16,29 28 16,36 40-16,41 28 15,33 16 1,28-7-16,11-1 15,9 4 1,4-16-16,8-12 16,13-20-1,8-13-15,5-21 16,5-19-16,3-16 16,-16-15-1,-28-11-15,-36-3 16,-36-12-1</inkml:trace>
  <inkml:trace contextRef="#ctx0" brushRef="#br1" timeOffset="15367.15">6461 5422 0,'0'0'0,"0"0"0,0 0 15,110-31 1,-65 23-1,3-5-15,-4 2 16,-5-5-16,-7-4 16,-8-15-1,-13-10 1,-14-19-16,-26-11 16,-20-6-16,-22 0 15,-9 11 1,-8 15-16,-2 18 15,-9 21 1,1 23-16,10 23 16,20 18-1,26 26-15,41 23 16,30 20-16,38 0 16,29-5-1,26-12-15,24-5 16,18-13-1,4-9-15,-7-25 16,-16-23 0,-16-20-16,-26-23 15,-25-16-15,-38-4 16,-26 9 0</inkml:trace>
  <inkml:trace contextRef="#ctx0" brushRef="#br1" timeOffset="15910.9">6985 4828 0,'0'0'0,"0"0"15,0 0 1,117 99-16,-53-27 16,2 19-16,-2 2 15,-7-11 1,-4-13-16,-11-18 15,-9-13 1,-9-14-16,-13-17 16,-11-7-16,0 0 15,0 0 1,-22-71 0,-6 20-16,-11-27 15,-4-18-15,5 3 16,16 1-16,22 10 15,25 1 1,18 21-16,24 19 16,22 26-1,23 23 1,22 22-16,12 14 16,-2 13-16,-2 9 15,-11 2 1,-27 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58:52.99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13707 4897 0,'0'0'0,"0"0"0,0 0 15,0 0-15,0 0 16,0 0 0,0 0-16,-7 109 15,-7-89-15,-1 6 16,1 5 0,4 5-16,6 7 15,0 6 1,4 12-16,4-3 15,-1-1 1,-2-4-16,3-6 16,-1-1-1,0-3-15,-2-11 16,-2-8-16,-3-13 16,-3-11-1,7 0 1</inkml:trace>
  <inkml:trace contextRef="#ctx0" brushRef="#br0" timeOffset="424.61">13682 5038 0,'0'0'0,"0"0"0,64 170 16,-25-48-16,-10-5 31,-5 0-31,-11 1 15,-8-6-15,-16-11 16,-3-18-16,-7-29 16,-7-47-16</inkml:trace>
  <inkml:trace contextRef="#ctx0" brushRef="#br0" timeOffset="972.37">13281 5434 0,'0'0'0,"0"0"0,0 0 16,0 0-16,0 0 15,94-17 1,-53 19-1,19 2-15,14 1 16,5 1-16,6 1 16,2 1-1,5 1-15,-7-2 16,-10 1 0,-22 0-16,-21 29 15</inkml:trace>
  <inkml:trace contextRef="#ctx0" brushRef="#br0" timeOffset="1918.99">16013 4687 0,'0'0'0,"0"0"15,0 0-15,36 114 16,-29-76-1,-4 0-15,-3 1 16,1 7 0,5 16-16,1 26 15,11 17 1,0 3-16,4-7 16,3-15-1,1-12-15,-10-17 16,-5-22-1,-8-17-15,-6-18 16,-5 0-16,-9 0 16</inkml:trace>
  <inkml:trace contextRef="#ctx0" brushRef="#br0" timeOffset="2346.92">15540 5258 0,'0'0'16,"0"0"-16,0 0 16,0 0-1,67 97 1,-3-58-16,19 0 15,9-6-15,0-6 32,19-15-32,17-9 15,15-14 1,-12-13-16,-17-7 0,-21 4 16,-26 10-16</inkml:trace>
  <inkml:trace contextRef="#ctx0" brushRef="#br0" timeOffset="3121.27">18275 4881 0,'0'0'16,"0"0"-16,0 0 0,0 0 15,0 0 1,5 100 0,-5-15-16,8 21 15,-2 1-15,5-10 16,-3-15 0,2-14-16,-7-18 15,-2-19 1,-2-13-16</inkml:trace>
  <inkml:trace contextRef="#ctx0" brushRef="#br0" timeOffset="3508.59">17930 5304 0,'0'0'0,"0"0"16,127 33-16,-54-11 16,-1-5-16,-6-6 15,-1-4 1,3-7 0,-4-3-1,-5-1 1,-15 0-16,-19 4 0</inkml:trace>
  <inkml:trace contextRef="#ctx0" brushRef="#br0" timeOffset="4183.18">13469 6141 0,'0'0'0,"0"0"0,0 0 16,88-149-1,-51 89 1,2-16-16,-39 76 15,0 0-15,0 0 16</inkml:trace>
  <inkml:trace contextRef="#ctx0" brushRef="#br0" timeOffset="4444.25">13739 5716 0,'0'0'16,"0"0"-16,0 0 0,0 0 0,-88-62 15,48 48-15,1 9 16,3 13-1,5 10-15,11 12 16,11 10 0,9 10-16,11 0 15,6-4-15,-2-3 16,2-10-16,-6-4 16,-4-1-1,0-3-15,-4 3 16,-2 8-1,2 10 1,-3 18-16,0 8 16,4-12-16,-1-9 15</inkml:trace>
  <inkml:trace contextRef="#ctx0" brushRef="#br0" timeOffset="4969.74">13169 5948 0,'0'0'0,"0"0"16,0 0 0,0 0-16,0 0 15,0 0 1,96 108-16,-54-94 15,19-3-15,12-4 16,15-7 15,1-6-31,3 1 16,-13-1-16,-10 9 16,-16 8-16</inkml:trace>
  <inkml:trace contextRef="#ctx0" brushRef="#br0" timeOffset="5918.04">15807 5486 0,'0'0'0,"0"0"15,0 0-15,0 0 16,-7 125 0,21-51-16,-3 12 15,-2-1-15,-7-7 16,-4-8 0,-5-7-1,2-10-15,1-7 16,4-3-1,3-4-15,1-3 0,12-6 16,3-3 0</inkml:trace>
  <inkml:trace contextRef="#ctx0" brushRef="#br0" timeOffset="6364.35">15571 6036 0,'0'0'0,"0"0"15,0 0-15,0 0 16,0 0-1,103-12-15,-49 13 16,13 2-16,9-3 16,2-4-1,1 1 1,2-1-16,-8-2 16,-13 1-16,-24 2 15</inkml:trace>
  <inkml:trace contextRef="#ctx0" brushRef="#br0" timeOffset="7159.3">18199 5707 0,'0'0'0,"0"0"15,0 0-15,0 0 16,0 0 0,0 0-16,0 0 15,-16 140-15,14-83 16,-3-1-16,1-6 16,-1-4-1,0-3 1,-1-4-16,1 4 15,1 10-15,15-6 16</inkml:trace>
  <inkml:trace contextRef="#ctx0" brushRef="#br0" timeOffset="7523.32">17870 6131 0,'0'0'16,"0"0"-16,0 0 16,129-11-16,-73 8 15,1-1 1,-4 0-16,4 4 16,-2-2-1,2 2-15,3-1 16,-6-6-1,-8-4 1,-21 4-16</inkml:trace>
  <inkml:trace contextRef="#ctx0" brushRef="#br0" timeOffset="8532.67">14000 6170 0,'0'0'0,"0"0"16,0 0-16,0 0 15,0 0-15,0 0 16,0 0 0,0 0-1,0 0-15,-57 124 16,57-93-16,21-6 16,-14-4-16,-7-7 15,-10 0 1,-15-5-16,-10-3 15,1-1 1,5 2-16,8-2 16,5-3-16,9 3 15,5-8 1,2 1 0,0 0-16,0-3 15,0 1-15,0 4 16,0 0-1,0 0-15,0 0 16,0 0 0,0 0-16,0 0 15,0 0-15,0 0 16,-10 121 0,10-77-1,0 13-15,-2 8 16,0 6-1,-5 5-15,0 9 16</inkml:trace>
  <inkml:trace contextRef="#ctx0" brushRef="#br0" timeOffset="8997.83">13186 6463 0,'0'0'0,"0"0"15,0 0-15,136 103 16,-60-64-1,2-7-15,0-11 16,0-9 0,-7-6-16,-7-3 15,0-9-15,5 2 16,2-7 0,-3 1-16,-11 3 15,-4 32 1</inkml:trace>
  <inkml:trace contextRef="#ctx0" brushRef="#br0" timeOffset="9927.43">15827 6099 0,'0'0'0,"0"0"16,0 0-16,0 0 15,0 0 1,0 0-1,0 0-15,0 0 16,33 104-16,-33-76 16,0 3-16,0 7 15,0 10 1,4 12-16,3 9 16,0 13-1,8 43-15,16 41 16,1-1-1,8-16-15,2-24 16,1-38 0,0-53-16,17-74 15</inkml:trace>
  <inkml:trace contextRef="#ctx0" brushRef="#br0" timeOffset="10434.44">15507 7182 0,'0'0'0,"0"0"0,0 0 15,0 0 1,0 0 0,128 11-16,-50-21 15,13-4 1,1-9-16,0-11 0,1-6 15,-4-3 1,-6-3 0,-23 6-16,-33 15 15</inkml:trace>
  <inkml:trace contextRef="#ctx0" brushRef="#br0" timeOffset="25455">2187 5218 0,'0'0'0,"0"0"15,0 0-15,0 0 16,0 0-16,0 0 16,0 0-16,0 0 15,0 0 1,0 0 0,0 0-16,0 0 15,0 0-15,-3-110 16,10 86-1,0-1-15,-3-3 16,3-1 0,0-6-16,0-4 15,4-5-15,-1-7 16,5-2 0,1-11-1,3-11-15,1-6 16,3-1-16,3 4 15,-1 10 1,2 5-16,3 11 16,2 6-1,-4 3-15,0 0 16,1 1 0,-1-8-16,2 11 15,8-4-15,5 1 16,7-4-1,3 0-15,9-1 16,2-4 0,4-4-16,6-7 15,1-13-15,8-7 16,9 0 0,-3 4-16,4 9 15,-4 9 1,-4 7-16,1 3 15,3 7 1,7-2-16,4 5 16,-5 1-1,-2 0-15,4 0 16,6 7 0,4 3-16,3-1 15,0 7-15,1 2 16,14 1-1,10 6 1,7 2-16,-2-2 16,2 1-16,4 1 15,-10 3 1,-8-2-16,4-3 16,4 0-1,3 0-15,-8 0 16,1-1-16,4-3 15,6 0-15,-1-2 32,-1-2-32,7-3 15,-8 0-15,-6-3 16,-8 0-16,10 6 16,1-1-1,-5 7-15,-3 5 16,11-1-1,6 10 1,-10 9-16,-2 7 16,2 1-16,-2 6 15,-9 4-15,-16 0 16,-9 6 0,-3 2-16,-4 6 15,-8-4 1,4 3-16,-6-1 15,-13-5 1,-3-2-16,6-3 16,6 1-16,4-1 15,-4-1 1,-6 6-16,-5 6 16,4 4-1,5 15-15,-2 10 16,8 12-1,1-1-15,-4-2 16,-6-10 0,-4 6-16,-2 3 15,4 7-15,-2 6 16,3 2 0,-6-5-16,-6-13 15,-9-8 1,-11-3-16,-9 2 15,-3-1-15,-3 1 16,-7 3 0,-4-8-1,-6-15 1,-1-13-16,-14-30 16</inkml:trace>
  <inkml:trace contextRef="#ctx0" brushRef="#br0" timeOffset="26246.45">10628 4245 0,'0'0'0,"0"0"0,0 0 15,104 55-15,-45-15 16,6 9 0,9 22-16,15 15 15,22 9 1,-4-6 0,-7-18-16,-15-19 0,-14-20 15,-13-20 1,-19-21-16,-10-16 15,-11-28 1,3-20-16,-7-12 16,7-7-16,-2-7 15,12 3-15,2-4 16,-2-22 0,-13-32-1,-32-30-15</inkml:trace>
  <inkml:trace contextRef="#ctx0" brushRef="#br0" timeOffset="29317.41">2877 10375 0,'0'0'0,"0"0"16,0 0-16,0 0 15,0 0 1,0 0-16,0 0 16,0 0-1,0 0-15,0 0 16,0 0 0,0 0-16,0 0 15,0 0-15,0 0 16,0 0-1,0 0-15,0 0 16,0 0-16,0 0 16,-29-105-1,36 82-15,-3-7 16,6-4 0,3-1-16,3 1 15,8-5 1,1 4-16,0 2 15,0 5 1,3 3-16,-2 1 16,-1 3-1,3 2-15,-4-2 16,8-1-16,1-2 16,2 3-1,4 2-15,4 5 16,-2 0-1,3 0-15,2 0 16,-1-2 0,1 0-16,3-2 15,-2-1-15,10 6 16,3 1 0,9 5-16,9 3 15,1 4 1,-1 0-16,-1 2 15,-9-4 1,-6 2-16,-2-3 16,-7 3-16,4 0 15,4 0 1,6 3-16,4-1 16,8 2-1,2 4 1,9 3-16,7 5 15,9 0-15,-3-3 16,2-1-16,-6-3 16,-3 1-1,14-8-15,6 3 16,-3-5 0,4-5-1,8 7-15,10-2 16,4 3-16,-3-8 15,2 4 1,10 1-16,4 1 16,-4-1-1,12 0-15,10-1 16,-3 1-16,1-1 16,6 8-1,-3-3-15,-10 3 16,6 1-1,9 0-15,-13-2 16,1-7 0,5-5-16,-13-9 15,-11-8 1,-17-7-16,-9-11 16,-12-7-16,-15-3 15,-21-2 1,-17-1-16,-14-3 15,-4-6 1,-4-9-16,3-15 16,6-2-1,7-1-15,5 7 16,1 8-16,-5 0 16,-10 0-1,-5-8-15,-9-9 16,-6 3-1,-8 1-15,0 9 16,-4-2-16,-4 2 16,3 1-1,-1-3-15,2 4 16,0-1 0,-1 7-16,-3-3 15,-1 2-15,-2-7 16,0-8-1,-7-7 1,-4 8-16,-1 1 16,-1 3-16,-4-1 15,-1 1 1,4-3-16,-4 6 16,0 8-1,4 7 1,0 4-16,3 7 15,0 4-15,0-1 16,4-5 0,4-2-16,3-4 15,0 1-15,7 3 16,4 4 0,0 3-16,6 4 15,4 2 1,4 1-16,4-6 15,3 2-15,3-2 16,8 2 0,1 1-16,-1 3 15,0 5 1,2 9 0,-1 4-16,5 4 15,-1 3 1,-2 4-16,-5 3 15,-2 4-15,-12-4 16,-8 5 0,-14 5-16,-5 5 15,-53-20 1</inkml:trace>
  <inkml:trace contextRef="#ctx0" brushRef="#br0" timeOffset="30187.92">10060 5211 0,'0'0'16,"0"0"-16,0 0 16,0 0-16,0 0 15,0 0 1,0 0-16,0 0 16,126-24-1,-62 13-15,14 0 16,18 4-16,19 3 15,2 11 1,-10 5 0,-21 0-16,-19 4 15,-23 0-15,-17 3 16,-15-1 0,-12 9-16,0 3 15,-35 12 1,15 20-16,6 41 15,7 54-15,7 13 16,-4 34 0,-1 24-16,-9-2 15</inkml:trace>
  <inkml:trace contextRef="#ctx0" brushRef="#br1" timeOffset="35586.58">4746 4874 0,'0'0'0,"0"0"16,0 0-16,0 0 15,0 0-15,0 0 16,0 0-16,0 0 16,0 0-1,0 0-15,0 0 16,0 0 0,0 0-16,0 0 15,0 0-15,0 0 16,0 0-1,0 0 1,0 0-16,0 0 16,0 0-16,0 0 15,101-87 1,-80 60-16,4-7 16,4-5-1,10-7-15,3-12 16,9-5-1,12-4-15,3-4 16,8-2 0,4-5-16,12-12 15,5-15-15,15 1 16,2 5 0,-2 3-16,1-12 15,20-9 1,9-7-16,2 3 15,0 9-15,14 2 16,13-8 0,1 1-1,8 7-15,16 13 16,-1 22-16,9 4 16,8 0-1,-6-7-15,5-3 16,-1 4-1,-13 4-15,3 11 16,1 6-16,-8 5 16,13 1-1,2 5-15,-3-1 16,16 6 0,-7 1-16,7 7 15,1 8 1,-12 6-16,4-2 15,-4 6 1,-9 2-16,4 3 16,-10 3-16,-12-1 15,-3 7-15,-6 2 32,-21-2-32,-4 7 15,-3 0-15,-16 6 16,-18 4-16,-18 12 15,-10 10 1,-13 28-16,-19 11 16,-14 8-1,-8 3-15,-7 5 16,-7 19-16,-1 15 16,-4 11-1,1-8 1,1-2-16,0 10 15,0 7-15,-11-11 16,-1-11 0,-11-2-1,-4-1-15,-5-4 16,3-10-16,0-17 16,0-15-1,5-4 1,12 1-16,8 11 15,7 0-15,11-3 16,8-6-16,5-13 16,1-1-1,-3-6 1,5 10-16</inkml:trace>
  <inkml:trace contextRef="#ctx0" brushRef="#br1" timeOffset="36253.08">13204 4150 0,'0'0'16,"0"0"-16,0 0 15,0 0-15,96 124 16,-42-62-16,22 19 16,16 15-1,4 7-15,3-7 16,5-19 0,2-19-16,-5-28 15,-9-19-15,-13-34 16,-12-25-1,-17-32-15,-11-23 16,-14-14 0,-9-18-16,-6-42 15,-15-14 1,-11-13-16,-30-16 16,46 220-16,0 0 15,0 0 1</inkml:trace>
  <inkml:trace contextRef="#ctx0" brushRef="#br1" timeOffset="38756.51">4497 10882 0,'0'0'0,"0"0"0,0 0 16,0 0 0,0 0-16,0 0 15,0 0 1,0 0-16,0 0 15,0 0-15,-71-118 16,60 68 0,4-5-16,7-5 15,4 5 1,4 7 0,2 5-16,5 4 15,-2 7 1,5-3-16,0 2 15,0-5-15,10-5 16,4-16-16,2-1 16,7-2-1,1 0-15,1 1 16,3-14 0,9-6-16,5-8 15,8-5 1,10-1-16,11 9 15,0 5 1,-2 6-16,5 7 16,7 6-16,4 2 15,2 3 1,-2 8 0,-15 5-16,-2 2 15,3 6-15,10 5 16,6 5-16,1 5 15,-6 3 1,5-1 0,8 6-16,8-1 15,-7 2 1,-11 3-16,-4-5 16,4 5-16,12 0 15,3 4 1,-1 3-16,5 9 15,13 4 1,15 13-16,-7 5 16,3-4-16,11 3 15,2 1 1,-15-7-16,1-2 16,10-5-1,-6-1-15,-10-10 16,2-4-1,10-4-15,-5-3 16,-11-8-16,2-6 16,8-4-1,-10-7 1,-18-7-16,-12-14 16,-12-9-16,-5-9 15,-6-5-15,-11 0 16,-18-2-1,-7-2 1,-12-12-16,-6-17 16,-8-4-16,-4 0 15,-6-1 1,1-7-16,-4-10 16,0 2-1,1 11-15,2 4 16,-7-1-1,1-13-15,-1-3 16,-10 4-16,0 5 16,0-9-1,1-12-15,0 4 16,1 4 0,-3-5-1,-2-10-15,3 11 16,3 3-16,6-10 15,3 1-15,-1 6 16,6 3 0,-3-8-1,4-10-15,3 6 16,4-3-16,0-7 16,7 2-1,0 12 1,-1 6-16,12-5 15,-4 4-15,8 8 16,5 9-16,7 5 16,3 7-1,3 13-15,10 13 16,13 18 0,5 23-1,8 11-15,-5 13 0,-1 7 16,-3 7-1,-6 6 1,-1 3-16,-3 8 16,4 3-1,-8 4-15,-7 5 16,-6-3-16,-5 8 16,-7 1-1,3 7-15,5 6 16,-3 8-16,2 9 15,-3 9 1,-4 1-16,0 5 16,0-1-1,-6-4-15,2-3 16,-3 0-16,-3 11 16,-6 12-1,0 6 1,-5 0-16,0-8 15,2-11-15,-3 0 16,1-1 0,-4-5-1,-3-7-15,-4-8 16,-3-10-16,-4-10 16,-4-10-1,-6-13-15,-7-11 16,-23-17-1</inkml:trace>
  <inkml:trace contextRef="#ctx0" brushRef="#br1" timeOffset="39480.36">12118 3207 0,'0'0'16,"0"0"-16,0 0 0,138 5 31,-42 16-31,13 24 15,7 25 1,27 34 0,20 13-16,9 7 15,-8 17-15,8 11 0,-9-10 16,-21-19 0,-30-27-16,-34-26 15,-28-27-15,-27-22 16,-21-21-1,-2 0-15,-59-117 16,6-23 0,-22-31-16,-17-28 15,-14-37 1,-15-2-16,-9-8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0:07.77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4810 5133 0,'0'0'0,"0"0"16,-14-114-16,3 87 15,-5 1 1,0 1 0,0 0-16,-3 0 15,5-3-15,3-2 16,0-2-16,4-7 15,7-7 1,7-4-16,7-7 16,11-3-1,2-1 1,1 1-16,-1 3 16,6-5-16,0-3 15,6-8 1,6-23-16,12-7 15,12 4-15,15 10 16,0 7 0,4 13-16,1 5 15,11 11 1,19 2-16,2 2 16,2-5-1,2 12-15,17 10 16,0 2-1,-2 10-15,-1 1 16,8 7-16,2 4 16,-14-6-1,6-5-15,15 1 16,11-3 0,-11-8-1,12-6-15,11-1 16,-8-9-16,3-6 15,25 8 1,-5-10-16,30 0 16,4 0-16,4-2 15,21 9 1,-15 3 0,20 7-16,-14 5 15,5 2-15,7-2 16,-4-2-16,9-3 15,-13-2 1,15 6 0,-16-3-16,18 10 15,-14 0-15,16 6 16,-5-8 0,16 5-16,-8-1 15,1 0 1,-4 2-16,-10 6 15,-5 6-15,-33 2 16,4 11 0,-12 3-16,-19 2 15,2 7 1,-6-9-16,-24 5 16,4-5-1,-1-1-15,-23-6 16,3-2-1,14-1-15,-11-3 16,-24-1 0,1 2-16,5 5 15,-8 5-15,-15 0 16,-14 3 0,-2 9-16,7 5 15,-1 3-15,-14 6 16,-12-3-1,-17 2-15,-13 9 16,-8 13 0,1 2-16,-3 13 15,2 4-15,4 7 32,0 10-32,0 18 15,-5 7-15,8 3 16,-6 1-16,2 7 15,-2 22 1,3-4-16,0-14 16,-7-11-1,-3 2-15,-5-5 16,-6 0-16,-7-13 16,-9-19-1,-11-16 1,-8-15-16,-9-20 15,-24-34-15</inkml:trace>
  <inkml:trace contextRef="#ctx0" brushRef="#br0" timeOffset="659.95">18306 3716 0,'0'0'0,"0"0"0,0 0 15,56 143 1,-27-15-16,14 9 15,9-5 1,5-6-16,7-1 16,-2-9-1,-1-19-15,-1-23 16,0-23-16,5-38 16,5-33-1,8-43-15,4-39 16,-6-32-16,-12-41 15,-14-29 1,-21-2-16,-19-28 16,-28 8-1</inkml:trace>
  <inkml:trace contextRef="#ctx0" brushRef="#br0" timeOffset="4757.08">19142 3851 0,'0'0'16,"0"0"-16,0 0 15,0 0-15,0 0 16,94 71 0,-70-11-16,1 19 15,0 10 1,3-4-16,1 0 16,6-1-1,1 4-15,0-3 16,-4-10-16,0-7 15,-2-19 1,0-19-16,2-17 16,9-13-1,8-18-15,8-28 16,8-36 0,9-21-16,11-11 15,14-31-15,6-29 16,-9-6-1,-25-11-15,-25-24 16</inkml:trace>
  <inkml:trace contextRef="#ctx0" brushRef="#br0" timeOffset="8024.16">2415 10478 0,'0'0'0,"0"0"16,0 0-16,0 0 15,0 0-15,0 0 16,0 0-1,0 0-15,0 0 16,65-135 0,-65 64-16,4-18 15,0-17 1,7-10 0,6-8-16,8-2 15,14 21-15,21 13 16,31 19-16,24 16 15,8 11 1,19 10-16,32 5 16,8 6-1,3-4-15,16-3 16,9-10-16,1 1 16,23 2-1,-5-4-15,12 15 16,1-4-1,-6 7-15,18 8 16,-19 2 0,17 10-16,-13 3 15,-8 9 1,-2 7-16,-26-1 16,0 6-16,4 1 15,-19 3 1,16 2-1,-3-11-15,-16-4 16,13 1-16,-12-9 16,-19-4-1,4-1-15,4-5 16,-22-9-16,-10 3 16,9-1-1,-8-9-15,-13 2 16,-15-3-1,-3-1-15,-6-1 16,-15-5 0,-17-7-16,-15-11 15,-17-21-15,-11-14 16,-11-9 0,4-6-1,-6-2-15,-5-13 16,-7-21-16,-3-10 15,-7-2 1,-8-6-16,-3-21 16,3 4-1,0 5-15,-1-8 16,3-2 0,-12 15-16,-4-3 15,-3-11 1,-2 5-16,-2 7 15,3-13-15,-3-1 16,4 15 0,7-1-16,3-7 15,8 16-15,2 16 16,11 12 0,12 5-16,10 4 15,10 17 1,15 13-1,12 15-15,16 13 16,14 9-16,11 5 16,6 5-16,3 1 15,21 4 1,16 2 0,0-2-16,-2-1 15,9 6-15,8 2 16,1-2-1,-2-6-15,15-1 16,3-9 0,5-1-16,22 5 15,-6-8-15,-8 0 16,9 5 0,-12-2-16,-6-1 15,15 7 1,-4-7-16,4 2 15,19-10 1,-8-4-16,22 2 16,-8-6-1,-4 1-15,9 9 16,-19-1 0,1 16-16,4-2 15,-24-1-15,9 4 16,1-1-1,-12-11-15,9 0 16,-9-10-16,-16-3 16,7-1-1,-9-2-15,-26 0 16,-8 4 0,3 1-16,0 1 15,-16-7 1,-8 9-16,4 6 15,2 6 1,-13 7-16,-8 6 16,-9 5-1,1 12-15,5 5 0,-17 15 16,-22 14 0,-24 28-1,-22 38-15,-18 32 16,-21 16-1,-13 38-15,-5 17 16,8-6 0,16 0-16,13 5 15,16-5 1,5-19-16,9 12 16,-10 21-16,-7-17 15,-14-2 1,-11 9-16,-6-8 15,-12-23 1,-3-15-16,0-16 16,-5-22-16</inkml:trace>
  <inkml:trace contextRef="#ctx0" brushRef="#br1" timeOffset="13622.02">6878 5277 0,'0'0'0,"0"0"16,0 0-16,0 0 15,0 0-15,0 0 16,0 0 0,0 0-16,0 0 15,0 0 1,0 0-16,0 0 15,0 0-15,0 0 16,0 0 0,0 0-1,0 0-15,19-115 16,-6 68-16,-5-6 16,-2-11-1,-5-3-15,-2-4 16,1-16-1,-3-20-15,-1-10 16,-6-7-16,-5 8 16,-2 1-1,2 0 1,1 19-16,0 20 16,11 23-16,6 25 15,4 17 1,-3 11-16,3 0 15,3 0 1,-10 0-16,0 0 16,36 96-16,-18-77 15,-1-2 1,1-3 0,1-7-16,2 0 15,-3-10-15,6-5 16,5-2-1,6-8-15,13-3 16,12 0 0,12-4-16,12-2 15,-1 7 1,9-6-16,7 12 16,23 9-16,13 6 15,-3 1 1,1 0-16,16 0 15,7-2 1,-1-4-16,-3-7 16,15-1-1,2-2-15,-9-4 16,3-5-16,10 0 16,-3-5-1,-3-5 1,15 0-16,0-1 15,-10-8-15,9 9 16,7-2-16,-10-5 16,16 12-1,6 7 1,-5 3-16,18 14 16,-5 11-1,-5 4-15,18 7 0,-18 0 16,-4 3-1,15-2 1,-21-5-16,14-8 16,-4-1-16,-12-10 15,9-2 1,3-7-16,-20-7 16,16-1-1,-7-6-15,-6-4 16,13 1-1,-12 2-15,-13 0 16,15-1 0,-8 5-16,-14 2 15,4 0 1,8 5-16,-19-1 16,-6 0-1,9 4-15,-16-6 16,-9-2-16,5 0 15,17 1 1,-7-6-16,-2-8 16,16-2-1,0 6-15,-17-1 16,3 1-16,11 7 16,-13 1-1,-20 6-15,-6 7 16,7 1-1,-7-1-15,-19 0 16,-17-1-16,3 1 16,10 4-1,8 2 1,-4 1-16,-15-3 16,-1 2-16,4 3 15,-1 4 1,-1 5-16,-14-2 15,-10-3 1,-15 2-16,-12-2 16,-11-1-1,-3 1-15,-3-4 16,-10 4 0,-3-2-16,-7 2 15,2 0-15,-6 1 16,0-3-1,0 0-15,0 0 16,0 0 0,0 0-16,0 0 15,0 0-15,0 0 16,36 128 0,-18-75-16,7 18 15,7 14 1,3 8-16,1-1 15,-2 13 1,-2 22-16,-6 19 16,-4-14-1,-1-8-15,-10 5 16,-4 7-16,2-1 16,-8-23-1,5-13-15,4-18 16,-8-24-1,-11-28-15</inkml:trace>
  <inkml:trace contextRef="#ctx0" brushRef="#br1" timeOffset="14135.63">20422 4410 0,'0'0'0,"0"0"15,0 0 1,0 0-16,101 103 16,-41-18-16,19 5 15,17-9 1,6-19 0,-9-16-1,-12-21-15,-13-25 0,-10-39 16,-15-53-1,-11-48-15,-11-34 16,-31-45 0</inkml:trace>
  <inkml:trace contextRef="#ctx0" brushRef="#br1" timeOffset="16715.73">4658 10753 0,'0'0'0,"0"0"15,0 0-15,0 0 32,28-105-32,-42 65 15,-4-16-15,0-14 16,0-30-16,8-24 15,13-4 1,4-5-16,15 1 16,1 4-1,7 13-15,4 12 16,-1 21 0,3 8-16,1 0 15,5-1 1,8-16-16,15-3 15,13 2-15,10 12 16,1 5-16,5 15 16,16 14-1,22 12 1,11 8-16,-1 15 16,25 18-1,23 14-15,-5 14 16,14 12-16,16 13 15,-20 11 1,9 25-16,3 18 16,-4 10-1,14-2-15,-2-12 16,-10-3-16,12-7 16,-18-20-1,-16-15-15,0-10 16,-6-30-1,-24-17-15,7-9 16,8-13 0,-15-18-16,-7-11 15,8-17-15,-4-16 16,-23-6 0,-20-7-1,-9-11-15,-2-10 16,-1-15-16,-13-3 15,-15 0-15,-12-16 16,-19-19 0,-6 0-1,-7 6-15,-6-10 16,1-5 0,-3 8-16,-4 3 15,-12-10 1,-2 4-16,-7 15 15,-2 10-15,5-2 16,1 9-16,-1 14 16,-5 6-1,-14 1 1,-8-3-16,-8 7 16,1 3-1,2 6-15,3-2 16,8-14-1,5-3-15,3 5 16,-1 4-16,-3-8 16,9 4-16,-3 7 15,7 9 1,8 16 0,13 16-16,8 17 15,0 0 1,10 11-16,1-3 15,7 9 1,10 2-16,7 5 16,13-2-16,15 3 15,11 0 1,8 0-16,-4-12 16,1 2-16,20-11 15,22-2 1,0-2-16,1-5 15,13-1 1,21 9-16,-6-6 16,-4 10-1,29 7-15,3 1 16,6 7-16,20 6 16,-16 4-1,1-3-15,0 4 16,-10-1-1,1 2-15,12-2 16,-17-3-16,7-6 16,3-3-1,-21-5 1,9 6-16,6-13 16,-19 2-16,15-2 15,2-2 1,-20-2-1,14 4-15,3-2 16,-9 1-16,19 1 16,10 2-16,4 7 15,15 6 1,-14 2-16,5 11 16,0 7-1,-16 4-15,12 8 16,-9-7-16,-6-1 15,9-1 1,-20-14 0,-10 4-16,6-7 15,-17-5-15,-33-2 16,-5-1 0,-5 5-16,-14-8 15,-17 4 1,-25 6-16,-12-2 15,-6 9 1,-5 5-16,1 6 16,-1 11-1,-4 8-15,-3 9 16,-10 11-16,-3 11 16,-5 33-1,-6 13-15,0 8 16,3 15-1,8 27-15,13 18 16,5-7 0,6-11-16,2 6 15,0 11-15,-2-17 16,-9-27 0,-11-33-16,-12-29 15,-18-24 1</inkml:trace>
  <inkml:trace contextRef="#ctx0" brushRef="#br1" timeOffset="17381.05">21398 4350 0,'0'0'0,"0"0"15,0 0-15,89 11 31,-50 10-31,6 8 16,6 16-16,14 12 16,28 4-1,21-11-15,12-15 16,-2-28 0,4-28-16,7-22 15,-9-24-15,-19-26 16,-33-40-16,-53-44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0:35.75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7830 5895 0,'0'0'0,"0"0"15,0 0-15,0 0 16,0 0 0,0 0-16,0 0 15,0 0 1,0 0-16,-67 111 15,27-100-15,-11-4 16,-20-10 0,-24-7-16,-16-9 15,-14-5 1,-18-10-16,-10-3 16,-14-6-16,-15 1 15,-6 4 1,-15 3-1,-18 7-15,-16 16 16,-15 9-16,-9 14 16,-9 10-1,9 6-15,5-2 16,6-6 0,19-6-16,6-13 15,11-9-15,7 1 16,1 2-1,-2 9-15,-1 8 16,-8 12 0,4 7-16,-6 7 15,10 4 1,19-4-16,19-4 16,33-6-1,44-2-15,34-7 16,38-4-16,22-3 15,0-3 1,50-6 0,-16 2-16,3-7 15,-5-1-15,-2-2 16,-7 1 0,0-1-16,-8-2 15,-1 1 1,-7 3-16,-4 1 15,4 3 1,-6 7-16,-1 1 16,3-1-16,-3 10 15,-10 1 1,6 3-16,0 5 16,1 12-16,1 21 15,7 23 1,-5 20-1,0 13-15,-3 37 16,1 18 0,0-1-16,2 5 15,2 7-15,3-5 16,2-16 0,7-1-16,4 17 15,7-9 1,7-10-16,4 8 15,-1-2 1,-7-21-16,-9-26 16,-12-20-1,-4-22-15,-10-20 0,3-19 16,-2-14 0,2-21-1,4 0-15,0 0 16,3-49-16,4 27 15,1-8 1,6 5 0,3-3-16,-2 1 15,2-1-15,3 4 16,-2 3 0,-2 0-16,-2 7 15,11 3 1,3 4-16,9 7 15,6 0-15,14 3 16,21 10 0,14 0-16,11 4 15,6 4 1,7 4-16,10 4 16,22 5-16,10 4 15,5-6 1,15-5-1,15-1-15,-1-15 16,16-4-16,1-14 16,5-3-1,15-5-15,-4-2 16,13-3 0,-5 1-16,-6 1 15,4 2-15,-10-5 16,-9 3-1,1 0 1,-21-3-16,-18-1 16,-9 1-16,-16-4 15,-25 0 1,-22 8-16,-13-1 16,-8 7-1,-6 0-15,-8 5 16,-12 6-16,-16-1 15,-14 1 1,-11 1-16,-12-4 16,-2 2-1,0 1-15,0 0 16,0 0-16,0 0 16,0 0-1,0 0 1,0 0-16,-82-3 15,82-1-15,0-7 16,0-3 0,18-11-1,-2-7-15,2-21 16,5-29-16,-4-38 16,1-24-16,7-45 15,-2-20 1,3-13-1,-4-27-15,-2 0 16,0-8-16,-2-3 16,-5 7-1,3-4-15,-14 15 16,-9 3 0,-27 7-16,-27 14 15,-20 30-15,-27 24 16</inkml:trace>
  <inkml:trace contextRef="#ctx0" brushRef="#br0" timeOffset="8524.94">8054 7905 0,'0'0'0,"0"0"15,0 0-15,0 0 16,0 0 0,0 0-16,0 0 15,0 0-15,0 0 16,0 0-1,0 0-15,0 0 16,0 0-16,0 0 16,90-71-1,-47 79-15,24 16 16,36 15 0,15 13-16,11 17 15,20-2 1,29 6-1,5-6-15,8-2 16,23-5-16,-7-6 16,-1-12-16,9-17 15,-16-25 1,-16-18-16,-6-18 16,-13-10-1,-28-7-15,-31-8 16,-22 1-1,-22 12 1,-11 25-16</inkml:trace>
  <inkml:trace contextRef="#ctx0" brushRef="#br0" timeOffset="9307.02">10076 7642 0,'0'0'16,"0"0"-16,0 0 15,0 0-15,0 0 16,0 0-16,106 50 16,-38-36-1,25 0 1,45 1-1,23 2-15,6 1 16,11 0-16,-3 6 16,-18 2-16,-29-1 15,-38 3 1,-43 0-16,-30 19 16,-31 25-1,-39 15-15,-38 18 16,-26 41-1,-15 35-15,-2 9 16,13 5-16,121-195 16,0 0-1,0 0-15</inkml:trace>
  <inkml:trace contextRef="#ctx0" brushRef="#br0" timeOffset="11400.77">1328 10251 0,'0'0'0,"0"0"16,0 0-16,0 0 15,-26 121 1,10-50-16,2 35 16,3 52-1,15 19 1,13 27-16,1 33 15,3-1-15,-1 16 16,3-5 0,-4-20-16,-10-5 15,-3-16-15,-8-30 32,0-20-32,-9-3 0,-5-3 15,2-23 1,2-22-16,10-13 15,6-10 1,8-9-16,4-18 16,11-9-1,10-14-15,3-14 16,10-9-16,4-9 16,9-4-1,1-5 1,4 0-16,3-3 15,7 0-15,9-1 16,30 2 0,22 1-16,10 3 15,16-1 1,34 0-16,15 3 16,39 4-16,8-2 15,28 1 1,2 0-16,9-1 15,-5-1 1,1-3-16,-6 0 16,-6-7-16,-7-4 15,-9-12 1,-6-15 0,-16-14-16,-1-10 15,-7-2 1,-6 0-16,-11 6 15,-21 5 1,-19 10-16,-19 7 16,-27 5-16,-32 12 15,-35 5-15,-26-4 16,-27 4 0,-15 7-1,-18 0-15,-11 2 16,-6 1-16,2-2 15,2-5-15,2-11 16,1-10 0,1-21-1,0-27-15,-10-65 16,0-33-16,-11-32 16,-2-29-1,0-3 1,-3-23-16,-4 11 15,0 5-15,-3 4 16,3 26-16,4 27 16,5 17-1,9 23 1,1 37-16,5 33 16,-6 31-16,-4 28 15,1 28 1,-5 21-16,1 15 15,-7 21 1,-5 5-16,-3 9 16,-10 9-16,-21 3 15,-36 1 1,-35-9-16,-34-20 16,-52-18-1,-44-25-15,-32-29 16,-51-18-16,-20-18 15,-16-16 1,-21-7 0,-6-3-1,-3 9-15,4 11 16,21 15-16,31 32 16,34 14-16,52 26 15,59 6 1,48 13-16,61-6 15,57-20 1</inkml:trace>
  <inkml:trace contextRef="#ctx0" brushRef="#br0" timeOffset="12294.78">8276 10952 0,'0'0'0,"0"0"0,0 0 16,0 0-16,85 11 15,-38 4 1,30 6-16,26 7 15,37 0 1,52-2-16,23-6 16,41-9-16,8-18 15,17-25 1,1-43 0,-7-42-16,-2-18 15,-20-42-15,-3-34 16,-26-1-16,-34-33 15,-34-3 1,-35-7 0,-27-21-16</inkml:trace>
  <inkml:trace contextRef="#ctx0" brushRef="#br0" timeOffset="12891.46">10650 9936 0,'0'0'0,"84"-24"0,16-40 0,17-50 32,43-33-17,24-42 1,0-24-16,9 22 15,-8 19 1,-22 11-16,-26 14 0,-30 27 0,-24 41 16,-28 33-1,-27 35-15,-22 11 16,-17 141 0,-16 31-16,1 97 15,10 87 1,5 52-16,1 45 15,10 40 1</inkml:trace>
  <inkml:trace contextRef="#ctx0" brushRef="#br1" timeOffset="19384.5">10361 5870 0,'0'0'0,"0"0"0,0 0 15,0 0 1,0 0-16,0 0 15,-64-101 1,39 99-16,-4 2 16,-7 0-16,-9 2 15,-5 0 1,-11-2-16,-17-7 16,-14-2-1,-20-4-15,-27 3 16,-33-1-1,-20 0 1,-33-2-16,-13 1 0,-26-5 16,-10-5-1,-26-13-15,-2-4 16,-8-1 0,6 2-16,-14 9 15,5 5 1,-20 9-16,1 11 15,-15 1 1,8 12-16,11 3 16,4 6-1,28 0-15,41 4 16,30 2 0,54-6-16,46 10 15,42-3-15,30 0 16,25 3-1,21-3-15,7-3 16,28 3-16,-3-6 16,7-6-1,-4 4 1,-5-13-16,-2-4 16,-5 0-1,-7 0-15,-2 0 16,-3-4-16,3 8 15,0 5 1,7 17-16,-14-26 16,50 114-16,-22-24 15,0 45 1,-3 43-16,-6 9 16,-6 50-1,-5 3-15,-4-2 16,-2 14-1,-5-34-15,-11-18 16,0 2 0,-1-23-16,2-37 15,1-21-15,9-6 16,10 2 0,14-10-1,4-25-15,11-11 16,-4 7-16,-3-9 15,-1-5-15,-5-15 16,-7-19 0,-9-13-1,0-17-15,-7 0 16,-4 0-16,4 0 16,0 0-1,-3-99 1,1 77-16,0-3 15,2-1-15,2 3 16,3-2-16,6 2 16,5 5-1,7-3 1,9 7-16,12-1 16,10 5-16,13 10 15,15-4 1,7 1-16,23 6 15,36 6 1,23-4-16,16 6 16,30 0-16,15-1 15,20 8 1,9 0-16,5-4 16,4-7-1,-6-9-15,4-14 16,-26-10-1,-17-11-15,-11 4 16,-19 1 0,-8 4-16,-3 3 15,-10 11-15,-6 9 16,5 6 0,-7 3-16,-13 3 15,7 0 1,-9 0-16,-16-1 15,-14-1 1,-9 6-16,-6 5 16,-14 5-1,-6 9-15,-18 2 16,-19 0-16,-17-2 16,-14-8-1,-15-10 1,-3-10-16,0-2 15,-46-16-15,23 3 16,0-6-16,2-6 16,7-7-1,6-14-15,1-11 16,7-18 0,0-60-16,4-47 15,3-64 1,-3-29-16,6-48 15,1 2 1,6-28-16,5 14 16,3 5-16,7 34 15,3 47 1,2 30 0,-8 42-16,-4 56 15,-8 44-15,-24 39 16,-35 2-16</inkml:trace>
  <inkml:trace contextRef="#ctx0" brushRef="#br1" timeOffset="21307.85">8265 10050 0,'0'0'16,"0"0"-16,0 0 16,0 0-1,-3-102-15,-33 94 16,-14 1-16,-21 0 16,-34-4-1,-36-6 1,-27-5-16,-39-9 15,-27-2-15,-23-3 16,-30 1 0,-25 11-16,-23 13 15,-37 16 1,-22 8-16,-24 8 16,-23 0-16,5-6 15,12-5 1,11-18-1,31-11-15,30-8 16,27 1-16,40 19 16,58 33-16,45 24 15,51 21 1,51 11 0,41 25-16,28 19 15,19 8-15,2-13 16,0-17-1,-6-19-15,-8-11 16,-10 2 0,-11 28-16,-3 30 15,0 16 1,6 66-16,5 13 16,9 41-16,2 11 15,13 38 1,17-9-16,19 28 15,14-36-15,3-2 16,1-44 0,-12-59-1,-1-44-15,-7-34 16,-9-41-16,-9-37 16,-7-29-1,-3-12-15,4 0 16,4-69-1,11 30-15,26 11 16,31 8 0,27 6-16,42 5 15,62 2 1,41-3-16,54 6 16,65 0-16,33 4 15,22 14 1,32 15-16,15 8 15,13 9 1,0 7-16,-6 5 16,-5 8-1,-31-2-15,-61-14 16,-35-17 0,-76-33-16,-67-22 15,-65-28-15,-67-18 16,-53-23-1,-51-46-15,-38-41 16,-22-24 0,-13-20-16,6-13 15,5-4-15,7-17 16,5-17 0,-2-52-16,6-29 15,-8-24 1,-13-24-16,-25-4 15,-27 3-15,-3-9 16,-2 31 0,35 73-1,58 113-15</inkml:trace>
  <inkml:trace contextRef="#ctx0" brushRef="#br1" timeOffset="22443.47">9726 7447 0,'0'0'0,"0"0"15,0 0 1,0 0-16,71 163 16,-46-64-1,11 47 1,14 25-16,26 22 16,25 33-16,11 1 15,13 4-15,23 14 16,21-9-1,12 8 1,11 0-16,33-5 16,8 21-16,37-18 15,19 3-15,38-13 16,15-36 0,22-30-16,20-24 15,-11-40 1,10-38-16,-5-43 15,-6-33-15,9-25 16,-11-31 0,-6-21-16,28-24 15,18-5 1,-10-7-16,1-13 16,-12-33-1,-50-14-15,-18 10 16,-55-32-1,-47-4-15,-35 29 16,-55 2 0,-53 20-16,-53 27 15,-45 40 1,-61 25-16</inkml:trace>
  <inkml:trace contextRef="#ctx0" brushRef="#br1" timeOffset="22966.01">17439 10684 0,'0'0'0,"0"0"0,106-114 16,-20-6-16,36-29 31,55-11-16,19-23-15,54-19 0,-5 4 0,16 20 16,-1 1 0,-31 5-16,-4 26 15,-12 37 1,-39 30-16,-35 29 16,-24 33-1,-9 34-15,-17 43 16,-18 54-1,-19 71-15,-24 21 16,-24 57-16,-13 5 16,-9 14-1,-7 12-15,-17-14 16,-8 13 0</inkml:trace>
  <inkml:trace contextRef="#ctx0" brushRef="#br1" timeOffset="23978.4">8075 12863 0,'0'0'0,"0"0"0,0 0 15,0 0 1,103 64-16,-34-28 16,31 2-1,35 9 1,42 16-16,63 5 0,53 5 15,46-1 1,59 3 0,34 2-16,30 7 15,20-6-15,27-6 16,19-12 0,10-17-1,8-18-15,-15-34 16,-21-32-16,-12-23 15,-9-14-15,-1-3 16,-6-3 0,-9-1-16,-24-15 15,-21-38 1,-17-11-16,-31 1 16,-20-15-16,-21-26 15,-44-4 1,-6 12-16,-54-36 15,-35 16 1,-37 6-16,-33-41 16,-38-2-1,-42-39-15,-15 37 16,-20 27 0,-12 36-16,-17 55 15,-14 68-15</inkml:trace>
  <inkml:trace contextRef="#ctx0" brushRef="#br1" timeOffset="24609.73">20022 10311 0,'0'0'0,"0"0"0,82 21 16,-43-10-1,-9-4-15,-2-4 16,-9-10-16,8-20 16,2-16-1,17-28-15,7-20 16,8-30 0,5-35-16,5-2 15,5 13 1,7 27-1,-5 33-15,4 35 0,3 39 16,13 57 0,33 100-16,22 44 15,11 70 1,0 26-16,1 33 16,-10-8-1,-36-34-15,-52 14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1:20.81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1781 4353 0,'0'0'0,"0"0"15,0 0-15,0 0 16,-114 20 0,76-11-16,-2-9 15,-2 3 1,-4-3-16,1 0 15,1-3-15,1 3 16,2 3 0,2 1-1,1 10-15,-2 8 16,-3 17-16,-3 24 16,3 13-1,-2 14-15,9 4 16,6 3-1,7 11-15,9 22 16,5 6 0,7 0-16,11 2 15,17 19 1,14 8-16,16-13 16,15 2-16,4 20 15,7-6 1,1-18-1,2 2-15,-3 6 16,-1-16 0,-10-24-16,-3-17 15,-2-7 1,1 4-16,-7-7 0,1-1 16,-7-16-1,6-15-15,3-8 16,0-4-16,2-1 15,-8 3 1,-2 1 0,-2 15-16,-6-4 15,2 0-15,-3-5 16,5-6 0,5 4-1,-6 4-15,-2-1 16,-4 8-16,-7 4 15,-3-4 1,-7-8-16,-6-7 16,-6-16-1,-2-12-15</inkml:trace>
  <inkml:trace contextRef="#ctx0" brushRef="#br0" timeOffset="616.97">2166 8393 0,'0'0'0,"0"0"0,0 0 16,0 0-1,0 0-15,0 0 16,116 155-16,-38-74 15,17 12 1,40 13-16,29 8 16,-2 0-1,-10-9-15,-6-17 16,-22-24 0,-23-22-16,-34-23 15,-24-23 1,-25-24-16,-18-33 15,-18-42-15,-21-35 16,-7-45 0,-7-30-16,-4-20 15,6-2-15</inkml:trace>
  <inkml:trace contextRef="#ctx0" brushRef="#br0" timeOffset="1591.29">3754 5108 0,'0'0'0,"0"0"15,0 0 1,0 0-16,0 0 16,0 0-16,-130 89 15,59-57 1,-36 2-16,-13 0 16,4-1-1,14-1-15,23 0 16,15 0-1,21 7 1,15 14-16,18 22 16,15 42-16,21 17 15,6 15-15,11 32 16,4 11 0,16-3-16,12 28 15,10-2 1,9 1-16,-1 12 15,-5-9-15,-13-8 16,-13 14 0,-14-17-16,-7-2 15,3 5 1,0-12-16,21 5 16,19 2-16,12-12 15,8 5 1,21-15-1,4-49-15,-19-64 16,-11-99-16</inkml:trace>
  <inkml:trace contextRef="#ctx0" brushRef="#br0" timeOffset="2169.41">2884 8776 0,'0'0'0,"0"0"16,0 0-1,110 84-15,17 9 16,53 33 0,22 9-16,61 0 15,16-7-15,25-8 16,-24-19-16,-41-35 15,-47-35 1,-64-32-16,-62-43 16,-61-45-1,-56-46 1,-45-56-16,-26-21 16,-12-15-16,-11-27 15</inkml:trace>
  <inkml:trace contextRef="#ctx0" brushRef="#br0" timeOffset="2985.57">1596 6174 0,'0'0'0,"0"0"0,0 0 15,0 0 1,0 0-1,0 0-15,0 0 16,0 0 0,0 0-16,0 0 0,0 0 15,0 0 1,0 0 0,-142 29-16,43-40 15,-20 10-15,-19 26 16,-3 36-1,13 28 1,11 24-16,25 42 16,17 29-1,29 8-15,36 23 16,24-6 0,28-5-16,12 2 15,13-1-15,5-14 16,12-23-16,14-10 15,15-9 1,-2-11-16,-1-24 16,-11-22-1,6-8-15,12-10 16,20-6 0,5 2-16,21-8 15,15-6 1,-6 1-16,-30 17 15,-46 45-15,-57 9 16,-39-128 0,0 0-16,0 0 15</inkml:trace>
  <inkml:trace contextRef="#ctx0" brushRef="#br0" timeOffset="3456.5">1300 10268 0,'0'0'0,"0"0"16,99 7-1,-19-6-15,19-8 16,12 0-1,-1-8 1,-12-6-16,8-2 16,14 5-16,23-8 15,1-15 1,-6-12-16,-3-11 16,-14-22-1,-24-20-15,-47-36 16,-57-37-16,-61-42 15,-52-24-15,-56-13 16</inkml:trace>
  <inkml:trace contextRef="#ctx0" brushRef="#br0" timeOffset="4538.42">5368 4268 0,'0'0'0,"0"0"16,0 0-16,0 0 16,-111 20-16,81 0 15,2 6 1,0 4 0,1-2-16,-5 1 15,-9-1-15,-5 1 16,-7-1-1,-5 8-15,-1 13 16,2 12 0,9 14-1,5 4-15,11 3 16,11 28-16,12 29 16,9 6-16,9 6 15,9 24 1,5 18-16,9-2 15,10 34 1,12 3-16,16 3 16,12 6-1,-4-18-15,-10-5 16,-13-3 0,-14-27-16,-15-24 15,-17-16 1,-4 0-16,-10-11 15,3-17-15,4 6 16,9 13 0,8-5-16,2-13 15,8-10 1,7-1-16,-8-5 16,-10-22-16,-26-43 15</inkml:trace>
  <inkml:trace contextRef="#ctx0" brushRef="#br0" timeOffset="5257.88">4732 8839 0,'0'0'0,"0"0"16,0 0-16,0 0 15,0 0 1,0 0-1,0 0-15,0 0 16,0 0-16,110 32 16,-20-5-16,25 10 15,14 16 1,11 15 0,11 3-1,-13-13-15,-24-12 0,-31-17 16,-36-19-16,-26-30 15,-36-38 1,-34-36 0,-27-30-16,-13-47 15,-4-36 1,23-17-16</inkml:trace>
  <inkml:trace contextRef="#ctx0" brushRef="#br0" timeOffset="6151.42">5222 6103 0,'0'0'0,"0"0"0,87 28 16,-32 4-16,-2 3 15,1 4 1,-1-3 0,-7-4-16,-11-5 15,-10-11-15,-14 2 16,-11-11 0,0 5-1,-64-3-15,-7 5 16,-32-3-16,-32-6 15,-27 4-15,3 3 16,17-4 0,23 4-1,30 1-15,21 4 16,29 4-16,18 5 16,21 16-1,29 21-15,9 23 16,9 31-1,10 4-15,7-2 16,5 6 0,13 15-16,7 0 15,6-10 1,-6-14-16,-6-5 16,-17 6-16,-8 5 15,-11-8-15,-15-18 16,-11-14-1,-11-11 1,-3-7-16,4-6 16,7-1-16,29 10 15,34-2 1,10-2-16,-1 12 16</inkml:trace>
  <inkml:trace contextRef="#ctx0" brushRef="#br0" timeOffset="6808.38">4812 8123 0,'0'0'0,"0"0"0,0 0 15,0 0 1,0 0-16,0 0 16,0 0-16,76 128 15,14-77 1,24 26 0,11 23-16,22 13 15,13-4-15,-6-14 16,-19-23-1,-22-16 1,-20-24-16,-18-18 16,-18-17-1,-17-18-15,-18-18 0,-8-19 16,-16-23-16,-19-33 31,-15-22-31,-33-7 16,-29-31-16</inkml:trace>
  <inkml:trace contextRef="#ctx0" brushRef="#br1" timeOffset="14492.59">4679 5005 0,'0'0'0,"0"0"16,0 0-16,0 0 15,0 0 1,0 0-16,-53 99 15,49-84 1,0-7-16,1 2 16,3-3-16,4 4 15,6-4 1,4 4-16,4 6 16,0-3-1,7 4-15,-2 3 16,-2 1-1,0-10-15,-3 4 16,3 0 0,-7-2-16,-3 1 15,-2-3-15,4 0 16,-3-3 0,0 3-1,2-1-15,5-3 16,0 2-16,-2 0 15,3 1-15,-1-3 16,-2 5 0,2-6-1,-6 1-15,-3 2 16,5-6 0,-6 3-16,1-3 15,2 7-15,1-1 16,3 1-1,-6-1-15,4 4 16,-3 0 0,-2 1-16,0 7 15,-4 6-15,-3 4 16,-6 4 0,0 6-16,-3 7 15,2 7 1,3 2-16,1 0 15,-1-4 1,1 0-16,-1 3 16,-6 6-16,-4 8 15,-4 7 1,0 0 0,-3 2-16,6-2 15,1-7-15,3-6 16,0 12-1,1 2-15,-4 8 16,3 2 0,7-5-16,4-1 15,4 1-15,3 13 16,0 9 0,4 2-1,0-9-15,3-6 16,0 0-16,-6-1 15,-1 2-15,0-2 16,0-6 0,0-12-16,3-7 15,-9-3 1,5 9-16,-6 7 16,7 7-16,4-2 15,3-7 1,4-3-1,7-2-15,0 7 16,3 12-16,1 5 16,3 3-1,7-8 1,7 1-16,-1 8 16,4 5-16,15-3 15,17-7 1,19-7-16,-4-9 15,-5-2 1,-3 1-16,-3-9 16,4-13-16,9-14 15,1-8 1,-3-6-16,-10-8 16,-1-7-1,12-3-15,8-2 16,4-3-16,-3 6 15,-3-3 1,7 5 0,8 2-16,0 0 15,-8 0-15,-14 7 16,-2 9 0,-9 1-1,1 6-15,-1 0 16,-7 8-16,-2 6 15,-8 3-15,2-2 16,16-1 0,14 1-1,6-1-15,-9 4 16,-8 5-16,-11-2 16,-14 0-1,-12-3-15,-15-3 16,-3-5-1,-4-2-15,-9-1 16,-1-7-16,1 9 16,0 0-1</inkml:trace>
  <inkml:trace contextRef="#ctx0" brushRef="#br1" timeOffset="15112.26">7951 11286 0,'0'0'15,"0"0"-15,0 0 16,137 94-16,-47 2 16,43 8-1,10 7 1,-2 6-16,-1 7 0,10-9 15,6-17 1,-16-19-16,-29-19 16,-15-17-1,-17-15 1,-17-21-16,-14-19 16,-14-22-16,-15-42 15,-19-40-15,-12-23 16,-8-16-1,-24-28-15,-6-9 16,-13-3 0,-9 8-16</inkml:trace>
  <inkml:trace contextRef="#ctx0" brushRef="#br1" timeOffset="16739.05">8556 5582 0,'0'0'0,"0"0"16,0 0-16,0 0 16,0 0-1,0 0 1,0 0-16,0 0 15,0 0-15,-35-101 16,35 96 0,0 1-16,53 0 15,-28 1 1,5-1-16,-5 4 16,5 1-16,3 2 15,-4-3 1,6 0-16,5 0 15,9 0 1,8-4 0,7-3-1,0 1-15,-7 2 0,-9 2 16,-6 8 0,-13 4-16,-12 11 15,-6 15-15,-7 28 16,-4 28-1,3 20-15,1 7 16,3 14 0,0 28-16,-7 16 15,1-1-15,-6 23 16,-5 8 0,0-11-1,-1 20-15,3-3 16,-6-9-16,7 8 15,0-3 1,3-21-16,1 8 16,-1 1-1,1-20-15,-1 6 16,-3 5-16,3-22 16,-16-6-1,-9 6 1,-8-12-16,-6-20 15,-6-6-15,-4 1 16,9-8 0,10-11-16,19-14 15,11-7 1,15 12-16,18 3 16,24 5-16,18-16 15,7-3 1,9 13-1,8 0-15,1-4 16,6-16-16,-3-20 16,-3-13-1,-11-16-15,-10-11 16,-18-9 0,-8-2-16,-15-3 15,-11 0 1,-9 0-16,-10 0 15,-4 2-15,0-4 16,-21 5 0,3 0-16,-7-11 15</inkml:trace>
  <inkml:trace contextRef="#ctx0" brushRef="#br1" timeOffset="17209.8">8941 11742 0,'0'0'0,"89"15"0,37 45 15,23 23 1,15-4-1,4-5-15,-25-9 16,-1-16-16,-4-17 16,-5-14-16,-19-18 15,-25-14 1,-29-18 0,-23-28-16,-24-23 15,-24-30-15,-26-17 16,-29-36-1,-40-30-15,-22-26 16</inkml:trace>
  <inkml:trace contextRef="#ctx0" brushRef="#br1" timeOffset="18641.2">6676 5989 0,'0'0'0,"0"0"0,0 0 15,0 0 1,0 0-16,0 0 15,0 0 1,0 0-16,0 0 16,0 0-1,0 0-15,0 0 16,0 0-16,0 0 16,0 0-1,0 0-15,0 0 16,0 0-1,0 0-15,0 0 16,0 0-16,93 107 16,-73-76-1,-5 23 1,9 21-16,-2 19 16,-1 1-16,1-6 15,-5-3-15,-3 3 31,-6 2-31,2 16 16,-10 1-16,0-9 16,-3-5-16,-1 8 15,-2 14 1,8 4 0,9-3-16,0-6 15,4 13-15,12 13 16,2 1-1,12-17-15,9-7 16,3 5 0,4 9-16,10-1 15,8-13-15,6 3 16,8 23 0,7 2-16,33-3 15,24-1 1,-5 17-16,15-3 15,15-20-15,-8-20 16,-12-13 0,-5-21-1,-4-21-15,-6-18 16,-21-18 0,-12-6-16,-2-12 15,-2-3-15,1 4 16,-8 10-1,-8 4-15,10 11 16,14 2 0,7 5-16,-2 7 15,1 26 1,12 25-16,9 21 16,-14 2-16,-18 11 15,-18 25 1,-12 13-16,-6-7 15,-13 4 1,-20-3-16,-8 1 16,-6-25-16,-9-24 15,-16-22 1,-18-21-16</inkml:trace>
  <inkml:trace contextRef="#ctx0" brushRef="#br1" timeOffset="19275.18">10781 11714 0,'0'0'0,"0"0"15,0 0 1,0 0-16,99 101 15,-61-44 1,13 24-16,20 5 16,26-1-1,11-3-15,5-8 16,-12-6-16,5-10 16,8-15-1,0-25-15,-4-21 16,-14-16-1,-16-20-15,-17-23 16,-16-21 0,-25-34-16,-22-24 15,-7-45-15,7 186 16,0 0 0,0 0-16</inkml:trace>
  <inkml:trace contextRef="#ctx0" brushRef="#br1" timeOffset="20524.39">4222 7784 0,'0'0'0,"0"0"0,0 0 16,0 0-16,0 0 16,0 0-1,0 0-15,0 0 16,0 0-1,0 0-15,0 0 16,4 114-16,-13-82 16,2 7-1,-7 11-15,-2 10 16,-2 11 0,-7 2-16,-3 13 15,-1 17-15,-2 20 16,12 5-1,6-5 1,16-5-16,11 2 16,14 9-16,9 0 15,16-6-15,17 4 16,14 18 0,26 4-1,15-7-15,4-3 16,4 10-16,18-5 15,1-19 1,-8-19-16,-13-3 16,-2-13-1,4-5-15,-2-9 16,-14 5 0,-10-10-16,10-14 15,12 1 1,-4-10-16,-8 16 15,-12 19-15,10 3 16,8-8 0,-10-12-1,-16-9-15,-5-1 16,7-4-16,16 6 16,10-1-16,8 14 15,27 7 1,21-3-1,-11 0-15,3 10 16,0 0-16,-22 5 16,-34-11-1,-28 2-15,-89-81 16,0 0-16,0 0 16</inkml:trace>
  <inkml:trace contextRef="#ctx0" brushRef="#br1" timeOffset="21077.88">7498 12930 0,'0'0'0,"0"0"15,0 0 1,199 29-16,-31 7 16,3 20-1,48 5 1,4 2-16,-12-9 0,-8-12 15,-24-21 1,-44-28-16,-46-32 16,-43-46-1,-56-32-15,-51-23 16,-45-41 0,-12 0-16,-4 3 15,-2 2-15,14-12 16,110 188-1,0 0-15,0 0 16</inkml:trace>
  <inkml:trace contextRef="#ctx0" brushRef="#br1" timeOffset="22224.37">7427 7599 0,'0'0'0,"0"0"15,0 0-15,0 0 16,0 0 0,0 0-16,28 129 15,-10-51-15,-3 32 16,6 12 0,-4-5-1,5 4-15,6 18 16,4 12-16,9-5 15,26-12 1,23 3-16,23 16 0,11 10 16,30-14-1,24 6 1,5 18-16,13-16 16,17-27-1,-3-17-15,1-14 0,10-24 16,-12-18-1,1-21 1,5-15-16,-18-10 16,6-11-16,2-8 15,-13-3 1,-5-6 0,1-4-16,-16 7 15,-8 10-15,9 18 16,-14 14-1,-14 15-15,1 21 16,-2 46 0,-6 43-16,-14 34 15,11 49-15,5 19 16,-19 38 0,-28-20-1,-30-8-15,-36-24 16,-32-45-16,-27-55 15,-35-50 1,-30-54-16,9-56 16</inkml:trace>
  <inkml:trace contextRef="#ctx0" brushRef="#br1" timeOffset="22805.28">12306 11787 0,'0'0'0,"0"0"0,0 0 15,119 78-15,-34 35 16,7 19 0,5 19-1,13 19 1,10-10-16,2-11 0,-15-12 16,-14-9-16,-8-11 15,-7-21 1,-7-25-16,-9-23 15,-12-21 1,-8-18-16,-3-15 16,-6-19-1,13-17-15,7-26 16,32-21-16,31-14 16,19-6-1,12 7 1,59 17-16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2:25.9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8963 10581 0,'0'0'0,"0"0"0,0 0 15,85 107 1,-64-83-16,8 5 16,-2-2-16,8 1 15,4 0-15,0 0 16,3 2 0,5-3-1,10-6-15,14-6 16,3-5-1,8-2-15,-6 2 16,-2-6 0,-9-4-16,-5-7 15,-3 0 1,0-14-16,3-7 16,-2-1-16,-4-4 15,-12-2 1,-6-9-16,-14-2 15,-9-1 1,-13-2-16,-3-8 16,-11 0-1,0-11-15,-4-6 16,0-8 0,0-8-16,7-2 15,1 3-15,13 3 16,5-6-1,3 10-15,3 8 16,3 1-16,1 9 16,3 4-1,-7 10 1,4-4-16,7 1 16,-10 0-16,6-2 15,-4 2 1,5 0-16,-1 3 15,4 11 1,2-3-16,3 2 16,3 1-16,3 7 15,0-4 1,6 5-16,-3 3 16,3 6-1,1 0-15,-7 5 16,-1 2-16,-6 5 15,-4 6 1,-2 4-16,0 1 16,2 2-1,8 4-15,3 4 16,7 6 0,2-3-16,6 4 15,-2 0-15,-3 0 16,-6 3-1,-1 4 1,-4-4-16,-7 5 16,1 2-16,-3 7 15,-1 3 1,0 8-16,-3 5 16,2 4-16,-3 2 15,1-2 1,-5-3-1,1-3-15,-4-6 16,0-4-16,-2-5 16,1-1-16,-1 3 15,1-7 1,-5 6 0,2 4-16,1 5 15,-1-1-15,-3 4 16,4-2-1,-4-6-15,1 4 16,2-4 0,1-4-16,-1-2 15,1-3 1,7-3-16,0 3 16,1-2-1,4-1-15,0 5 16,2-2-16,0 5 15,-2 1 1,-3 1-16,-2 1 16,6 1-1,-3-4-15,1-6 16,-1-4 0,1-4-16,6 0 15,8-4 1,6 1-16,-1-4 15,0-2-15,1 2 16,1 0 0,-4-5-16,-2 3 15,-5-5 1,-3 4-16,-1-2 16,-6-4-1,-2 2-15,-2-3 16,-3 3-16,-1 0 15,-4-4 1,1 3-16,0-3 16,3-1-1,-4 3-15,1-5 16,-4 4 0,0-4-16,-1 2 15,3 0-15,-5-1 16,3-1-1,-7 0 1,0 0-16,0 0 16,0 0-16,0 0 15,0 0-15,0 0 16,0 0 0,0 0-1,0 0-15,85-16 16,-69 14-1,-4-1-15,0-1 16,1 1 0,-4 1-16,1-1 15,-2-1-15,2 4 16,-3-5-16,0 5 16,-5-4-1,3 1 1,-3 2-16,3 1 15,-5 0-15,0 0 16,0 0 0,0 0-16,0 0 15,0 0 1,0 0-16,0 0 16,0 0-1,0 0-15,0 0 16,0 0-16,0 0 15,0 0 1,0 0-16,0 0 16,0 0-16,0 0 15,0 0 1,0 0 0,0 0-16,0 0 15,0 0-15,0 0 16,0 0-1,0 0-15,0 0 16,0 0 0,0 0-16,75-95 15,-68 91 1,-7-3-16,7-3 16,-7 2-1,0-4-15,0 12 16,0 0-16,0 0 15,0 0 1,0 0-16,8-105 16,-5 95-1,0-1-15,-3 4 16,1 3-16,-1 0 16,0 4-1,0 0 1,0 0-16,0 0 15,0 0-15,0 0 16,0 0 0,0 0-16,0 0 15,0 0 1,0 0-16,-54-109 16,36 96-16,6-3 15,-8 0 1,-6 0-16,-4 0 15,1 2 1,-4 0-16,8 5 16,0 2-1,0 1-15,4 5 16,3-1 0,0 0-16,4-1 15,0 8-15,6-9 16,1 3-1,4 2-15,0 3 16,3-4 0,0 0-16,0 0 15,0 0 1,0 0-16,0 0 16,0 0-16,0 0 15,0 0 1,-79-11-16,43 2 15,-6-1 1,-6 1-16,-3 2 16,3 7-1,2 3-15,5 3 16,3 1-16,-1 3 16,-3 5-1,-8-3 1,-7 4-16,-21 2 15,-48-1-15,-48-10 16</inkml:trace>
  <inkml:trace contextRef="#ctx0" brushRef="#br0" timeOffset="2093.01">9950 9993 0,'0'0'0,"0"0"16,0 0-16,0 0 15,0 0 1,0 0-16,0 0 16,0 0-1,0 0-15,0 0 16,-89 53-16,68-53 15,-4 1 1,-3 4-16,-8 1 16,-13 0-1,-12 7-15,-17-6 16,-9 7 0,-5-2-16,7 12 15,7 2 1,13 10-16,12 1 15,16 5-15,14 1 16,7-1 0,9-2-16,7-5 15,0-6 1,0-1-16,3-9 16,-6 2-16,-4-1 15,-4 2 1,-3-1-1,0 4-15,-1 4 16,3 10-16,0 2 16,1 8-1,1-2 1,2 9-16,-6 1 16,3 0-16,-3 4 15,-3-1 1,2 4-16,4 8 15,0 0 1,8 2-16,6 7 16,5-10-16,9-10 15,5-11 1,6-11-16,4-9 16,7-10-1,2-6-15,5-5 16,4-1-16,5-2 15,0-1 1,-2 1 0,0 1-16,8 7 15,10 0-15,7 2 16,9 5-16,-2-3 16,-3 1-1,-3-4 1,5 6-16,3-11 15,5-2-15,-3-4 16,-7-5 0,-10-5-16,-5-2 15,-7-6 1,-3-4-16,8 1 16,3 2-1,0-1-15,3 7 16,3-1-1,-5-6-15,-10-2 16,6 4-16,3 1 16,6 4-1,2 1-15,1 6 16,-2-3 0,-6 5-16,-12-2 15,-1-7-15,5 3 16,-1-1-1,1-1-15,3 2 16,0-1 0,-2 2-16,-6-7 15,-5-1-15,-2-3 16,-2-5 0,9 0-1,1-5-15,3-6 16,4-7-16,0-7 15,-5-9 1,-3-7-16,-10-7 16,-3 1-1,0 3-15,-1 3 16,-2 9-16,-1 2 16,3-8-1,-5 2 1,-3-8-16,-4-11 15,-12-7-15,-11-4 16,-3-2 0,-11-4-16,-8 8 15,-6 3 1,-7 15-16,-8 15 16,-12 13-16,-9 8 15,-10 13 1,-26-24-1</inkml:trace>
  <inkml:trace contextRef="#ctx0" brushRef="#br0" timeOffset="38875.36">17686 2725 0,'0'0'0,"0"0"0,0 0 15,0 0 1,-122-51-16,11 46 15,-28 10 1,-20 9-16,-14 23 16,5 28-16,15 26 15,33 13 1,41 11-16,34 11 16,37 14-1,33 2 1,28-19-16,19-15 15,20-21-15,21-16 16,27-14-16,21-17 31,37-6-31,25-5 16,19-14-16,3-12 16,-10-18-16,-16-13 15,-23-11 1,-33-4-16,-48 4 15,-52 0 1,-60 4-16,-77 17 16</inkml:trace>
  <inkml:trace contextRef="#ctx0" brushRef="#br0" timeOffset="39791.65">18419 2127 0,'0'0'0,"0"0"15,0 0 1,107 152-16,-51-10 16,5 35-1,8 49-15,5-1 16,-6 25-16,-1-12 15,-9-38 1,-12-46-16,-18-48 16,-18-46-16,-17-40 15,-21-20 1,-29-87-16,-35-35 16,-20-47-1,-19-11-15,3-26 16,3-16-16,17 9 15,28 28 1,27 22 0,27 30-16,25 40 15,26 40-15,32 53 16,46 49 0,37 44-1,24 49-15,22 41 16,10 12-1,11 22-15,0 16 16,0-17-16,-15-26 16,-26-33-16,-36-44 15,-36-42 1,-39-51-16,-37-50 16,-36-45-1,-44-99-15,-37-44 16,-26-46-1,-17-17-15,0 10 16,2 4-16,12 33 16,21 48-1,17 53-15,26 73 16</inkml:trace>
  <inkml:trace contextRef="#ctx0" brushRef="#br0" timeOffset="40749.25">20233 1445 0,'0'0'0,"0"0"0,0 0 16,39 162-16,-3 11 16,18 30-1,10 49 1,13 6-1,9 34-15,13-16 0,-2 11 16,-4-23-16,-15-50 16,-21-54-1,-18-55-15,-21-50 16,-18-45 0,-9-10-16,-18-74 15,-24-29 1,-26-68-16,-25-33 15,-9-48 1,-15-30-16,-9-38 16,-11-15-16,3-15 15,26 23 1,28 45-16,36 47 16,31 58-1,30 65-15,27 69 16,25 63-16,38 67 15,37 60 1,28 79-16,33 30 16,22 49-1,13 13-15,19 30 16,6-9 0,1-4-16,-29-43 15,-32-72 1,-50-73-1,-50-76-15,-43-67 0,-38-54 16,-28-53 0,-26-57-16,-19-37 15,-17-52 1,0-29-16,4-8 16,2-15-16,14 30 15,11 4 1,8 28-1,8 52-15,7 43 16,-1 43-16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3:35.14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12235 4135 0,'0'0'0,"0"0"15,0 0-15,0 0 16,0 0 0,0 0-1,0 0-15,4 96 16,-7-94-16,2 0 16,-3-2-16,4 0 15,0 0 1,0 0-1,0 0-15,0 0 16,0 0-16,0 0 16,8-96-1,-11 60-15,-5-27 16,-3-15 0,-10-12-16,0-9 15,0-13 1,-1-9-1,0-6-15,-2 16 16,-1 14-16,4 15 16,-1 15-16,3 7 15,1 6 1,-3-3-16,7 1 16,3 5-1,0 12-15,4 0 16,2 7-16,7 2 15,-2 14 1,7 4 0,5 3-16,-3 4 15,5 3-15,-5 0 16,2 2 0,-8-3-16,4 1 15,-5-4 1,-2 6-16,0 0 15,0 0-15,0 0 16,0 0 0,0 0-16,0 0 15,0 0 1,11-104-16,-6 85 16,2 1-16,-5-1 15,3-1 1,2 2-1,0 0-15,-1 4 16,6 3 0,-8 1-16,3 3 15,0 2-15,-7 5 16,0 0 0,0 0-16,0 0 15,0 0-15,0 0 16,0 0-1,0 0-15,0 0 16,0 0 0,0 0-16,0 0 15,86 18 1,-58-31-16,11 1 16,14-8-1,11-5-15,9-4 16,3-6-16,4-3 15,1-3 1,8-3-16,0 3 16,2 0-1,-2-5-15,-7 0 16,-12 3 0,-13 1-16,0 3 15,-7 4 1,10 5-16,-3 9 15,9 14-15,-2 4 16,-7 2 0,-11 5-16,-14 4 15,-8 2 1,-16 1-16,-5 0 16,-3 2-1,0-5-15,-18-2 16,7-1-1,4-2-15,-3 0 16,3-2-16,4 5 16,3-6-1,0 0-15,0 0 16,0 0 0,84 36-16,-30-28 15,15 2-15,12 4 16,-3 0-1,-3 7-15,-10 4 16,-7 0 0,-10 4-16,-4-6 15,-3 0 1,-8-9-16,-4 0 16,-1-5-1,-10 0-15,-7-5 16,-8-6-1,22-57-15</inkml:trace>
  <inkml:trace contextRef="#ctx0" brushRef="#br0" timeOffset="1711.57">15143 394 0,'0'0'15,"-82"-30"-15,29 56 16,0 8-16,-2 7 16,2 3-1,0-4-15,-1 5 16,-16-6-1,-6-7 1,-12-3-16,2-1 16,12-2-16,14 5 15,19 1-15,18 3 16,17 3 0,14 3-16,6 12 15,11 9 1,-2 13-16,0 10 15,-2 1 1,2 2-16,-7-8 16,0 0-1,-2 11 1,-3 22-16,-4 18 0,-4-6 16,-3 4-16,1 16 15,-1 5 1,3-15-1,-3-20 1,0-26-16,0-25 0,-3-22 16,6-23-1,4-19-15,4 0 16,10 0 0,11-65-16,14 30 15,12-1-15,19-3 16,9 4-1,13 5 1,30 10-16,24 4 16,2 4-1,-13 7-15,-4 15 16,-138-10-16,0 0 16,0 0-1</inkml:trace>
  <inkml:trace contextRef="#ctx0" brushRef="#br0" timeOffset="2831.11">14726 470 0,'0'0'15,"0"0"-15,0 0 16,0 0-1,0 0-15,0 0 16,117 4 0,-58-13-16,29-5 15,23-4-15,15 0 16,7 0 0,28 11-1,14 4-15,-4 3 16,-4 10-16,4 12 15,-10 4-15,-22 1 16,-18 1 0,-22-1-16,-15 2 15,-10 2 1,-17-6-16,-11 0 16,-10 3-1,-12-3-15,-12 7 16,-6 4-1,-2 11-15,-4 5 16,3 9-16,12 17 16,8 39-1,14 27-15,6-2 16,3 12 0,7 6-16,-8 0 15,-6-23 1,-7-24-16,-4-28 15,-11-20 1,-9-20-16,-8-13 16,-4-13-1,-10-5-15,-15 3 0,-15-5 16,-22 8 0,-24 9-1,-27 6-15,-50-3 16,-23 4-16,-33-1 15,-16-6 1,4 1 0,3-12-16,7-15 15,29-12-15,31-10 16,16-10-16,15-1 16</inkml:trace>
  <inkml:trace contextRef="#ctx0" brushRef="#br0" timeOffset="4059.96">14644 1413 0,'0'0'16,"0"0"0,0 0-16,0 0 15,0 0-15,0 0 16</inkml:trace>
  <inkml:trace contextRef="#ctx0" brushRef="#br0" timeOffset="5704.74">14817 969 0,'0'0'0,"0"0"15,0 0 1,0 0-16,0 0 15,0 0-15,0 0 16,0 0 0,0 0-16,0 0 15,0 0 1,0 0-16,0 0 16,0 0-1,0 0-15,0 0 16,0 0-16,0 0 15,0 0 1,0 0-16,0 0 16,0 0-1,-16-97-15,7 88 16,0 0 0,7 6-16,-3-1 15,5 4 1,0 0-16,0 0 15,0 0-15,0 0 16,0 0 0,0 0-16,0 0 15,0 0 1,0 0-16,0 0 16,0 0-16,0 0 15,0 0 1,-48 113-1,48-72-15,44 12 16,-22 1-16,1 2 16,0-5-1,-4-5-15,-10-11 16,3-7 0,-5-13-1,-3-12-15,-4-3 16,9 0-16,-9 0 15,41-96 1,-2 46-16,25 0 16,7 4-1,7 7-15,0 11 16,-9 17-16,-15 12 16,-5 23-1,-14 16-15,-13 27 16,-15 14-1,-7 4-15,-21-6 16,-19-8 0,-13-7-16,-26-13 15,-24-12-15,-15-18 16,-13-1 0,16-1-16</inkml:trace>
  <inkml:trace contextRef="#ctx0" brushRef="#br0" timeOffset="6097.73">14701 769 0,'0'0'0,"0"0"0,0 0 16,100-8-16,-61 19 15,9 0 1,1 3 0,4 0-16,-7-11 15,-3-12-15,0 1 16</inkml:trace>
  <inkml:trace contextRef="#ctx0" brushRef="#br0" timeOffset="6809.37">15950 1396 0,'0'0'0,"0"0"15,0 0-15,0 0 16,0 0 0,0 0-16,0 0 15,0 0-15,0 0 16,0 0-1,0 0-15,91-1 16,-83-27 0,-16-14-16</inkml:trace>
  <inkml:trace contextRef="#ctx0" brushRef="#br0" timeOffset="7298.74">16070 729 0,'0'0'0,"0"0"16,0 0 0,0 0-16,0 0 15,-10 121 1,9-21-16,2 40 15,9 9-15,5-11 16,2-18 0,-2-23-16,6-31 15</inkml:trace>
  <inkml:trace contextRef="#ctx0" brushRef="#br0" timeOffset="8104.54">15461 1299 0,'0'0'0,"0"0"15,0 0-15,0 0 16,0 0 0,-29 114-16,19-100 15,1-13-15,0-1 16,-1 0-1,6 0-15,4 0 16,0 0 0,0 0-16,92-61 15,-2 50-15,33-14 16,0-17 0,-6-11-1,-25 9 1,-35 16-16</inkml:trace>
  <inkml:trace contextRef="#ctx0" brushRef="#br0" timeOffset="9563.04">16534 927 0,'0'0'15,"0"0"-15,0 0 16,0 0-1,0 0-15,-90 12 16,69-3-16,3 0 16,4 1-1,7 1-15,7 0 16,0-4 0,0-2-16,57-8 15,-11-4-15,11-6 16,11 1-1,8 1 1,-3 4-16,-8 2 16,-11 8-16,-11 8 15,-12 3 1,-13 7-16,-11 15 16,-11 12-1,-9 9 1,-9 10-16,-17 0 15,-11 1-15,-12-4 16,0-11 0,7-8-16,6-12 15,17-8-15,13-7 16,16-6 0,3-5-16,0 0 15,82 6 1,-11 1-16,16 2 15,16-7 1,3-11-16,1-15 16,-4-3-16,-24-5 15,-33 0 1</inkml:trace>
  <inkml:trace contextRef="#ctx0" brushRef="#br0" timeOffset="10863.23">14624 2081 0,'0'0'0,"0"0"16,0 0-16,0 0 15,84 35-15,-48-12 16</inkml:trace>
  <inkml:trace contextRef="#ctx0" brushRef="#br0" timeOffset="11120.47">15682 2008 0,'0'0'0,"0"0"0,-97-142 15</inkml:trace>
  <inkml:trace contextRef="#ctx0" brushRef="#br0" timeOffset="11260.31">16789 2521 0,'0'0'0,"0"0"16,97 27-16</inkml:trace>
  <inkml:trace contextRef="#ctx0" brushRef="#br0" timeOffset="12860.29">17396 1349 0,'0'0'0,"0"0"0,0 0 15,0 0 1,0 0-16,0 0 15,0 0-15,0 0 16,0 0 0,0 0-16,0 0 15,93-11 1,-61 5-16,4 5 16,9-5-16,5 1 15,12 2 1,16-3-1,18 12-15,14 1 16,7 0-16,-3-7 16,-5-7-16,0 1 31,-6-2-31,-14-6 16,-11-3-16,-12 2 15,-17 0 1,-12 2-16,-10 5 15,-5 4 1,-12 4-16,-6 8 16,-4 6-16,0 0 15,0-14-15,0 0 16,0 0 0,-35 136-1,34-90-15,1 5 16,1 9-16,5 11 15,5 18 1,4 14-16,3 1 16,2-7-1,5-3-15,0-2 16,0 13-16,4-1 16,-4 1-1,-2-5 1,3 3-16,1 23 15,10 27-15,4-8 16,5-1-16,-4-1 16,-3-2-1,-3-13 1,-14-25-16,-4-26 16,-8-21-16,-6-13 15,-6-11 1,-4-7-1,-4 3-15,-1 4 16,4 0-16,-3-4 16,6-1-1,0-2-15,-3-9 16,1-7 0,2-9-16,0 0 15,0 0-15,-9-90 16</inkml:trace>
  <inkml:trace contextRef="#ctx0" brushRef="#br0" timeOffset="13739.18">18352 3629 0,'0'0'0,"0"0"15,0 0-15,0 0 16,0 0 0,0 0-16,0 0 15,88 82-15,-41-59 16,9 2 0,1 3-1,0 0-15,1-1 16,-8 4-1,0 4-15,3 4 16,-3 7 0,3-3-16,4 0 0,5-6 15,4-14 1,-1-16 0,-1-12-1,-4-12-15,-2-4 0,4 3 16,2 4-1,-4 0-15,-7-4 16,-12-3 0,-9-3-1,-12-5-15,-8-7 16,0-7-16,-1-3 16,4-7-16,5-4 15,-1-3 1,9-11-1</inkml:trace>
  <inkml:trace contextRef="#ctx0" brushRef="#br1" timeOffset="19571.03">13165 4559 0,'0'0'0,"0"0"16,0 0-16,0 0 15,0 0-15,0 0 16,-38-106 0,26 88-16,-1 0 15,5 1 1,4 6-16,4 0 16,4-1-16,-3 6 15,5 3 1,-6 3-16,0 0 15,0 0 1,0 0-16,0 0 16,0 0-16,0 0 15,0 0 1,43-110 0,-40 51-16,-2-26 15,-2-18 1,-9-6-16,-8-4 15,-13 0-15,-6-8 16,-5 3 0,-8 12-1,1 19-15,1 20 0,12 24 16,11 20 0,6 18-1,12 5-15,5 0 16,5 46-16,8-12 15,0 8 1,-2 8-16,0 4 16,-6-2-1,1-9-15,-6-7 16,0-8 0,-1-11-16,-4-2 15,-1-4 1,-2-7-16,-1-2 15,1-2-15,-1 1 16,4-2 0,-1-6-16,5-1 15,-4-4 1,4-2-16,3 14 16,0 0-16,0 0 15,0 0 1,0 0-16,0 0 15,-22-107 1,22 95-16,1 2 16,-1-1-1,2 0-15,2 5 16,-3-2 0,2 5-16,4-1 15,0 1-15,0-1 16,-7 4-1,0 0-15,0 0 16,0 0 0,112-14-16,-64 11 15,14-1-15,12 0 16,5-3 0,9 4-1,15 1-15,16 1 16,2 4-16,-7-3 15,-7-2-15,-10-3 16,-10-5 0,-11-1-1,-15-2-15,-22 4 16,-18 16 0</inkml:trace>
  <inkml:trace contextRef="#ctx0" brushRef="#br1" timeOffset="22255.88">14036 2893 0,'24'-100'0,"-6"50"16,-1 4-16,-5 19 16,-5 13-1,3 12 1,-3 2-16,7 0 15,0 39-15,8-23 16,-1 0 0,0-2-16,-3-7 15,-4 4 1,-3-3-16,-2 2 16,-4-6-16,-4 2 15,-1-2 1,0-4-16,0 0 15,0 0 1,0 0-16,0 0 16,0 0-16,0 0 15,-22 106 1,22-48 0,2 13-16,-4 3 15,4-4-15,-2 2 31,2 5-31,-2 1 16,7 0 0,0-7-16,4-4 0,-1-4 15,-1-7-15,-2-10 16,0-7 0,-5-7-1,-2-6-15,0-5 16,0-10-16,0-4 15,0-7 1,2 0-16,-2 0 16,0 0-1,0 0-15,0 0 16,0 0-16,53-97 16,-37 84-1,3 5-15,-4-2 16,-1 2-1,-3 3 1,2 4-16,-5 1 16,3 3-1,6 0-15,1-1 16,3 0-16,4 5 16,8 0-1,13 1-15,14 2 16,11 0-16,21 1 15,27-7 1,26 0-16,7-5 16,0-6-1,5 0-15,-3 0 16,-14-4-16,-17-2 16,-24 0-1,-19 0-15,-18 1 16,-12 0-1,-11 5-15,-12 0 16,-10 6 0,-13-4-16,-4 7 15,0 1-15,0 4 16,0-7 0,0 0-1,-89 18-15,71-11 16,-1-3-1,5 0-15,-2-3 16,0-1-16,-2-5 16,-5-6-1,-7-12-15,1-16 16,-14-32 0,-3-37-16,-10-14 15,3-7-15,2-18 16,0-6-1,5 7-15,9 22 16,10 20 0,9 29-16,6 19 15,12 30 1,5 16-16,6 10 16,-4 0-16,4 0 15,-11 0 1,0 0-16,7 115 15,-18-92 1,-7-9 0,-13-3-16,-2-4 0,-12-7 15,-2-5 1,-6-2 0,-8-9-16,-6 0 15,-13-7-15,-22-9 16,-13 0-1,-19 4 1,-7 6-16,-19 8 16,-3 11-16,7 9 15,8 9-15,6 2 16,9-4 0,16 3-16,14-2 15,14-5 1,0-2-16,-29 23 15</inkml:trace>
  <inkml:trace contextRef="#ctx0" brushRef="#br1" timeOffset="23815.78">14530 2949 0,'0'0'0,"0"0"0,0 0 16,0 0-1,0 0-15,-88 18 16,70 30-16,11 7 16,7 12-1,4-1-15,-1-6 16,-7-17-1,-2-14 1,-7-11-16,-8-18 16,-16-12-1,-8-16-15,2-8 16,8-1-16,7 2 16,10 5-1,11 8-15,7 3 16,11 4-1,3 3-15,3 3 16,-3 2-16,1-3 16,2 9-16,3-2 15,0-1 1,8 1 0,-1-1-16,8 8 15,4-8-15,8 1 16,9 3-1,1 0-15,-4 0 16,-10 0 0,-14-2-16,-12-3 15,-17-3-15,-36-31 16</inkml:trace>
  <inkml:trace contextRef="#ctx0" brushRef="#br1" timeOffset="24582.85">14316 2628 0,'0'0'15,"0"0"-15,0 0 16,0 0 0,101 33-1,-69-24-15,11-5 16,10-10-16,11-15 15,4-9 1,3-9-16,-4-9 16,-9-3-1,-8 4-15,-11 9 16,-10 12-16,-12 19 16,-16 7-1,-13 68 1,-19 0-16,-15 27 15,-8 28-15,-8 16 16,-7 2 0,0-4-16,9-9 15,27-11-15,12-21 16,21-21 0,10-19-16</inkml:trace>
  <inkml:trace contextRef="#ctx0" brushRef="#br1" timeOffset="25825.35">15221 3258 0,'0'0'0,"0"0"16,0 0-16,0 0 15,0 0 1,0 0 0,0 0-16</inkml:trace>
  <inkml:trace contextRef="#ctx0" brushRef="#br1" timeOffset="26501.02">15365 2647 0,'0'0'0,"0"0"16,0 0-16,0 0 16,0 0-1,-42 99-15,29 1 16,8 10-16,8-7 16,3-9-1,13-2-15,6-7 16,7-2-1,4-9-15,6-14 16,-2-17 0,5-16-16,-5-22 15,-1-19-15,-2-28 16,-10-30-16,-10-28 16,-24-30-1,-21-36 1,-25-15-16,-8-2 15</inkml:trace>
  <inkml:trace contextRef="#ctx0" brushRef="#br1" timeOffset="27042.2">15496 2626 0,'0'0'0,"0"0"16,0 0-16,0 0 15,0 0 1,90-30-16,-48 26 16,12 4-1,13 2-15,0 0 16,-3-2-1,-6 2-15,-8 5 16,-7 3 0,-11 3-16,-10 6 15,-9 8-15,-8 8 16,-2 2-16,-4 7 16,5 5-1,7 0-15,12 5 16,18-1-1,12-3-15,13-9 16,1-11 0,-7-10-1,-24-8-15</inkml:trace>
  <inkml:trace contextRef="#ctx0" brushRef="#br1" timeOffset="27468.18">17051 3095 0,'0'0'0,"0"0"0,0 0 16,0 0-16</inkml:trace>
  <inkml:trace contextRef="#ctx0" brushRef="#br1" timeOffset="27615.49">17610 2992 0,'0'0'16,"0"0"-1,0 0-15,97 35 16</inkml:trace>
  <inkml:trace contextRef="#ctx0" brushRef="#br1" timeOffset="27774.18">18323 2725 0,'0'0'0,"0"0"16,0 0-16,0 0 15</inkml:trace>
  <inkml:trace contextRef="#ctx0" brushRef="#br1" timeOffset="30190.04">15873 3473 0,'0'0'0,"0"0"15,0 0 1,0 0 0,0 0-16,-46 99 15,44-85-15,2-3 16,0-9-16,0-2 16,0 0-1,0 0 1,0 0-16,0 0 15,0 0-15,0 0 16,0 0-16,0 0 16,0 0-1,0 0 1,0 0-16,89 13 16,-75-7-16,4-2 15,6-2 1,1 5-1,7-9-15,7-1 16,11-4-16,14 0 16,14 0-1,6 3 1,11 0-16,5-7 16,-1-3-16,8-12 15,3-4 1,-2-9-16,-11 0 15,-12 6 1,-6-2-16,-11 10 16,0 3-16,-8 5 15,-7 6 1,-10 4-16,-8 3 16,-7 8-1,-13 3-15,-1 1 16,-11 5-16,-3-2 15,-6 3 1,2 4 0,-3 3-16,3-2 15,-1 5-15,-4 2 16,5 2 0,-3-3-16,1 0 15,-1 1-15,2-1 16,-1 1-1,5 1-15,1 5 16,7 2 0,4 3-1,0 0-15,3 7 16,-3-1-16,-1 6 16,1-1-16,-4 4 15,-3-5 1,-4 6-1,3-5-15,-3 0 16,0-4-16,0-3 16,0-4-1,7-5-15,0-10 16,-3 2 0,3-3-16,-3-6 15,3 3-15,-4 0 16,1 0-1,1 3 1,-5-1-16,2 2 16,0-4-16,3 3 15,0-3 1,-8-3-16,1 4 16,2-7-1,-4-3-15,1-4 16,3-5-1,-4 0-15,1 0 16,3 0-16,0 0 16,0 0-1,0 0-15,0 0 16,-29-167-16</inkml:trace>
  <inkml:trace contextRef="#ctx0" brushRef="#br1" timeOffset="31258.72">16893 4314 0,'0'0'0,"0"0"16,0 0-16,0 0 15,-7 168 1,0-84-16,4-5 16,3-12-1,3-17-15,1-13 16,4-17-1,5-6-15,5-12 16,4-6-16,6 1 16,4 1-1,3 2 1,1 0-16,5 7 16,0 2-16,-2-4 15,0 1-15,-5-3 16,-2-1-1,-4-2-15,0 0 16,-3-2 0,-4-1-16,0-1 15,1 6 1,-7-2-16,2 0 16,4-5-1,-6 1-15,6-5 16,0-5-16,4-6 15,7-10 1,0-5-16,7-1 16,0-10-1,6-11-15,8-14 16,7-11 0,1-7-16,6-15 15,-3-8-15,-11 3 16,-21 13-1,-25-3-15</inkml:trace>
  <inkml:trace contextRef="#ctx0" brushRef="#br2" timeOffset="40827.85">13315 6068 0,'0'0'0,"0"0"16,0 0 0,0 0-16,0 0 15,0 0 1,0 0-16,0 0 15,0 0-15,0 0 16,83-1 0,-69 15-1,-5-6-15,0-1 16,-2-1-16,7-5 16,0 2-1,13-3-15,17-4 16,13-5-1,15 4-15,16-1 16,8-1 0,5 2-16,-9-4 15,-14-2-15,-24 6 16,-32-1 0,-22-1-1</inkml:trace>
  <inkml:trace contextRef="#ctx0" brushRef="#br2" timeOffset="41560.51">13041 5481 0,'0'0'0,"0"0"0,0 0 16,0 0 0,0 0-16,0 0 15,113 19-15,-59-8 16,26 7-1,25 10 1,13-2-16,7 5 16,3 1-16,8 8 15,3-3 1,-11 0-16,-22 2 16,-15 2-1,-17 10-15,-21 5 16,-24 1-1,-26 14-15,-34 25 16,-41 35 0,-43 5-16,-55-1 15,-26 18-15,-50 34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5:33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9184 10223 0,'0'0'0,"0"0"0,0 0 16,0 0-1,0 0-15,0 0 16,0 0-16,0 0 16,0 0-1,0 0-15,-92 64 16,80-19 0,0 5-16,6-4 15,6-6-15,2-4 16,7-2-1,3-5-15,8-8 16,1 6 0,11 7-1,6 8-15,4 15 16,4 14-16,-6 6 16,-2-3-1,-9-7-15,-1-17 16,-3-11-16,7-10 15</inkml:trace>
  <inkml:trace contextRef="#ctx0" brushRef="#br0" timeOffset="810.95">9224 10093 0,'0'0'0,"0"0"0,0 0 15,0 0 1,0 0-16,0 0 15,0 0 1,0 0-16,0 0 16,0 0-16,0 0 15,35 110 1,8-71-16,10 2 16,4 12-16,0 3 31,3 8-31,-8 8 0,-10 24 15,-10 35 1,-4 16-16,-6-12 16,-8-17-1,4-24-15,17-64 16</inkml:trace>
  <inkml:trace contextRef="#ctx0" brushRef="#br0" timeOffset="2180.06">2135 7158 0,'0'0'0,"0"0"16,0 0-1,0 0-15,90 28 16,-78-7-1,8 8-15,-2 17 16,5 14-16,-4 8 16,3-1-1,-3 2 1,-1-5-16,3-7 16,2-4-16,2 0 15,0 16-15,17 35 16,15 29-1,14 14 1,11 24-16,5-6 16,-7-27-16,-11-49 15,-5-74 1</inkml:trace>
  <inkml:trace contextRef="#ctx0" brushRef="#br0" timeOffset="3084.81">2548 7314 0,'0'0'16,"0"0"-16,0 0 16,0 0-16,0 0 15,0 0 1,100 46-16,-56-36 15,7-10-15,6 0 16,2 0 0,1-1-16,-7 8 15,0 2 1,-3 12-16,-7 15 16,-4 10-1,-5 12-15,-8 7 16,-6-1-1,-8 7-15,-4-1 16,-5 5-16,-6 10 16,-8 11-1,0 5 1,-1-5-16,3 8 16,11 23-16,10-3 15</inkml:trace>
  <inkml:trace contextRef="#ctx0" brushRef="#br0" timeOffset="8113.27">22126 10357 0,'0'0'0,"0"0"16,0 0-16,0 0 16,0 0-1,0 0-15,0 0 16,0 0 0,85 21-16,-74 1 15,-4 3-15,0 4 16,4-1-1,0 1 1,6 4-16,-3 1 16,8 8-16,3 17 15,3 19 1,13 21 0,7 5-16,9-9 15,5-6-15,1-21 16,1-35-1</inkml:trace>
  <inkml:trace contextRef="#ctx0" brushRef="#br0" timeOffset="8942.94">22485 10057 0,'0'0'0,"0"0"0,0 0 16,0 0-1,0 0 1,0 0-16,0 0 15,0 0 1,104-21-16,-71 43 0,9 13 16,4 7-1,1 15 1,9 13 0,5 11-16,-1 4 15,2-7-15,-8 4 16,-1 2-16,0 17 15,0 7 1,-10-1-16,-18-15 16,-7-17-1,-18-75-15,0 0 16,0 0-16</inkml:trace>
  <inkml:trace contextRef="#ctx0" brushRef="#br0" timeOffset="14590.77">18387 5561 0,'0'0'0,"-124"-114"16,53 63-16,-23-2 15,-6 3 1,-3 18-1,4 21-15,12 26 16,9 17-16,4 17 16,9 13-16,12 13 15,10 3 1,22-7 0,11-6-16,17-6 15,18-3-15,24 4 16,18 8-16,17 2 15,26-2 1,18 6 0,14-3-16,-4-10 15,-11-13-15,-14-18 16,-10-19 0,-14-15-1,-16-17-15,-18-13 16,-18 0-16,-12-1 15,-8 3 1,-10 3-16,-7 5 16,-3 2-1,-7-2-15,-3 2 16,-14-14-16,-26-16 16,-41-32-1</inkml:trace>
  <inkml:trace contextRef="#ctx0" brushRef="#br0" timeOffset="15251.26">17711 5625 0,'0'0'0,"0"0"16,102 25-16,-24 7 15,12 11 1,6 19-16,6 7 16,0 2-1,1-6-15,-8-12 16,-23-13-1,-26-19-15,-43-38 16</inkml:trace>
  <inkml:trace contextRef="#ctx0" brushRef="#br0" timeOffset="15602.34">18497 5558 0,'0'0'16,"0"0"-16,0 0 15,0 0 1,0 0-16,14 106 16,-59-28-16,-16 15 15,-25 4 1,-18 2 0,-20 4-1,-12-8-15,5-30 0,21-25 16</inkml:trace>
  <inkml:trace contextRef="#ctx0" brushRef="#br0" timeOffset="17225.52">18996 5249 0,'0'0'0,"0"0"16,0 0-1,89 55-15,-23-32 16,17 12-1,14 4-15,21 8 32,17 13-32,5 7 15,-140-67-15,131 71 0,-17-3 16,-29-13-16,-28-14 16,-32-13-1,-39-7-15,-34-4 16</inkml:trace>
  <inkml:trace contextRef="#ctx0" brushRef="#br0" timeOffset="17676.32">19997 5462 0,'0'0'0,"0"0"0,0 0 15,-160 19 1,24 19-1,-10 36-15,11 50 16,7 27-16,18 55 16,4 18-1</inkml:trace>
  <inkml:trace contextRef="#ctx0" brushRef="#br0" timeOffset="33188.25">14449 1692 0,'0'0'0,"-101"46"16,39 18-16,-18 17 16,-12 19-1,2 21-15,12 30 16,9 6-16,16 16 16,14 17-1,11 2-15,14 1 16,17 6-16,13-4 15,3-31 1,10-23 0,-6-21-16,-5-20 15,-13 8-15,-17-14 16,-19-4 0</inkml:trace>
  <inkml:trace contextRef="#ctx0" brushRef="#br0" timeOffset="33674.61">12695 3226 0,'0'0'0,"0"0"0,0 0 16,0 0 0,0 0-16,110 129 15,-14-1-15,2 11 16,1 12-1,-11-5 1,-6-12-16,-9-27 16,-11-25-1,-14-27-15,-2-25 16,-7-18 0,-3-19-16,6-24 15,1-12-15,0-21 16,7-26-1,1-10-15,11-13 16,4-16 0,1-25-16,-17-5 15,0 9-15</inkml:trace>
  <inkml:trace contextRef="#ctx0" brushRef="#br0" timeOffset="34406.01">14463 1214 0,'0'0'0,"0"0"0,0 0 15,0 0-15,99 149 16,-74-74 0,1 7-16,5 10 15,-2 13-15,7 4 16,9-1 0,0-11-16,3-12 15,3-14 1,-5-7-16,0-18 15,-3-21 1,0-18-16,-1-20 16,-3-13-16,-7-16 15,-3-10 1,-13-14-16,-14-15 16,-20-13-1,-25-13-15,-27 5 16,-20 21-16,-20 33 15,-12 36 1,1 46-16,25 36 16</inkml:trace>
  <inkml:trace contextRef="#ctx0" brushRef="#br0" timeOffset="35272.31">15436 1816 0,'0'0'0,"0"0"0,0 0 15,0 0-15,0 0 16,86 85 0,-76-74-16,-6-7 15,0-1-15,-2-3 16,-2 0-1,0 0 1,0 0-16,0 0 16,-3-128-16,-4 53 15,-14-17-15,-15-37 16,-14-41 0,-13-5-1,-10 12-15,2 21 16,0 23-16,10 30 15,19 34 1,13 30 0,15 41-16,22 37 15,24 29-15,24 42 16,8 50 0,4 17-16,-1 36 15,-3 23-15,-6-12 16,-5 0-1,1-13 1,-4-54-16,17-75 16</inkml:trace>
  <inkml:trace contextRef="#ctx0" brushRef="#br0" timeOffset="35891.92">15586 1555 0,'0'0'15,"0"0"-15,25 103 16,-1 12-16,15 10 15,4 6 1,17 6 0,11 5-16,5-11 15,2-27-15,5-25 16,12-32-16,1-28 16,-9-35-1,-16-53 1,-18-43-16,-21-14 15,-17 5-15,-9 13 16,-13 21 0,0 25-1,0 23-15,14 25 16,14 14-16,16 60 16,21 16-16,15 30 15,8 4 1,-4-3-1,-14-14-15,-20-22 16,-28-18-16</inkml:trace>
  <inkml:trace contextRef="#ctx0" brushRef="#br0" timeOffset="36327.75">17111 1969 0,'0'0'15,"0"0"-15,0 0 16,46 110-16,-36-44 15,-6-3-15,3-19 16,4-13 0,1-17-1,-5-11-15,-3-3 16,-6 0-16,-9-92 16,-10 22-1,-14-35-15,-1-38 16,4-2-1,3 14-15,15 26 16,18 20 0,21 30-16,39 35 15,55 41 1,26 44-16,4 29 16,6 15-16</inkml:trace>
  <inkml:trace contextRef="#ctx0" brushRef="#br0" timeOffset="36659.65">17928 2525 0,'0'0'16,"0"0"-16,0 0 15,0 0-15,0 0 16,-134-136 0,63 45-16,-11-6 15,1-7 1,14-24-16,31-21 16,36 3-1,32 20-15,28 23 16,25 22-1,27 28-15,19 21 16,1 21-16,-15 14 16,-9 11-1</inkml:trace>
  <inkml:trace contextRef="#ctx0" brushRef="#br0" timeOffset="37001.18">18422 1488 0,'0'0'0,"0"0"16,102 0-16,-40 10 16,14 19-1,9 22-15,4 2 16,29-10-16,22-18 16,-2-18-1,-14-14-15,-10-15 16,-21-13-16,-24-29 15</inkml:trace>
  <inkml:trace contextRef="#ctx0" brushRef="#br0" timeOffset="37233.05">19577 976 0,'0'0'0,"0"0"16,-57 185-16,-14 6 31,-11 83-31,0 7 16,82-281-16,-85 323 0,-23-4 0,-19 14 15,-23-33-15,-47-12 16,-26-49-1</inkml:trace>
  <inkml:trace contextRef="#ctx0" brushRef="#br0" timeOffset="38613.83">13661 4026 0,'0'0'0,"0"0"15,0 0-15,-129 13 16,36 2 0,-3 13-16,4 6 31,10 3-31,3-1 15,5 6-15,-4-1 16,2 2-16,-2 7 16,-1 13-1,5 27-15,0 26 16,2-4 0,-6-2-16,-2 7 15,-8 7 1,2 8-16,11-2 15,8-3-15,5 12 16,13 25-16,6 1 16,11 15-1,7 23-15,14 1 16,18 20 0,8 5-16,13 5 15,11 19-15,6-3 16,8 20-1,14-13-15,5-8 16,17-13 0,6-34-1,3-22-15,-3-10 16,-9-10 0,-8-25-16,0 5 15,-7 9-15,-12-14 16,-13-5-1</inkml:trace>
  <inkml:trace contextRef="#ctx0" brushRef="#br0" timeOffset="39176.3">11981 9507 0,'0'0'0,"0"0"16,133 158-16,-26-28 16,7 8-1,1-3-15,-9-12 16,-10-7 0,4-20-16,17-20 15,6-23 1,0-29-16,-19-31 0,-1-39 15,-11-47 1,-14-36-16,-20-45 16,-33-54-1,-42-18-15</inkml:trace>
  <inkml:trace contextRef="#ctx0" brushRef="#br0" timeOffset="43180.73">7806 11318 0,'0'0'15,"0"0"1,0 0-16,0 0 15,-96-27-15,67 27 16,8-3 0,6 6-16,3-3 15,0-3-15,6 1 16,-4 0 0,-3-10-16,-3 5 15,-3-2 1,-1 0-16,-5-3 15,-10 3 1,-14-9-16,-9-7 16,-10-11-16,-4-10 15,-1-10 1,8-16 0,11-19-16,12-18 15,10-19-15,0-50 16,7-40-1,3-51 1,-2-25-16,-5-32 16,-6-14-16,-8-26 15,-7-22-15,-10-12 16,-6-14 0,-5 2-1,4 2-15,-4 7 16,5 23-16,0 27 15,13 39 1,18 43-16,17 50 16,20 51-1,1 51-15,-22 29 16,-51-9-16</inkml:trace>
  <inkml:trace contextRef="#ctx0" brushRef="#br0" timeOffset="44138.82">5174 3182 0,'0'0'0,"0"0"16,-99 30-16,-8 18 16,-14 26-1,-1 8 1,-13 3-16,3-3 16,22-11-16,32-14 15,27-6-15,37-11 16,44-2-16,53 8 15,39 15 1,13 14-16,8 3 16,-21-7-1,-30-11-15,-35-10 16,-42-9 0,-33-9-16,-22-8 15,-24-6 1,-22 0-16,-21 4 15,4 12 1</inkml:trace>
  <inkml:trace contextRef="#ctx0" brushRef="#br0" timeOffset="44809.33">5252 2662 0,'0'0'0,"0"0"16,0 0 0,57 103-16,-6 17 15,20 19 1,22 15 0,10 10-16,-6-12 15,-15-24-15,-18-36 16,-14-24-16,-19-28 15,-16-28 1,-11-12-16,-4 0 16,-14-58-1,9 0-15,5-9 16,11-5-16,18 2 16,31 5-1,27 12-15,19 25 16,1 24-1,4 15-15,-2 25 16,-7 21 0,-14 17-16,-21-1 15,-23-8-15,-24-24 16</inkml:trace>
  <inkml:trace contextRef="#ctx0" brushRef="#br0" timeOffset="45383.95">7413 3219 0,'0'0'0,"0"0"0,0 0 16,-183-57-1,64 34-15,7 2 16,5 7 0,15 8-16,23 13 15,28 13 1,36 19-16,44 37 15,30 37 1,23 15 0,19-4-16,15-13 15,2-19-15,-12-28 16,-16-31-16,-22-23 16,-24-24-1,-21-19-15,-17-20 16,-12-10-1,-10-7-15,-4 6 16,3 11-16,12 17 16,11 19-1,37 31-15,36 26 16,17 12 0,-4 14-16,-15 7 15,-27-3-15,-37-17 16,-23-53-1,0 0-15,0 0 16</inkml:trace>
  <inkml:trace contextRef="#ctx0" brushRef="#br0" timeOffset="45778.18">8139 3295 0,'0'0'0,"0"0"16,0 0-1,0 0-15,27 149 16,-10-85-16,-3-10 16,-1-8-1,-1-16 1,2-12-16,-10-13 15,0-1-15,-4-4 16,-8 0 0,8 0-16,-51-132 15,3 32 1,-21-20-16,-2-38 16,14-9-16,25 18 15,33 24 1,37 30-16,33 38 15,41 55 1,33 73-16,1 51 16</inkml:trace>
  <inkml:trace contextRef="#ctx0" brushRef="#br0" timeOffset="46615">8835 2839 0,'0'0'0,"0"0"15,0 0-15,0 0 16,-85 67 0,102 30-16,40 41 15,26 51 1,19-4-16,3-14 16,-9-9-16,-11-17 15,-18-17 1,-21-21-16,-21-20 15,-25-20-15,-21-24 16,-18-25 0,-22-32-16,-17-58 15,-25-66-15,-10-53 16,5-67 0,9-15-1,27-25-15,22 20 16,25 43-1,43 49-15,49 54 16,51 64-16,35 58 16,33 52-1,9 33-15,-19 34 16,-38 26 0,-55 11-16,-55-11 15,-89-18 1,-86-29-16,-98-31 15</inkml:trace>
  <inkml:trace contextRef="#ctx0" brushRef="#br0" timeOffset="54014.42">18252 9773 0,'0'0'0,"0"0"0,0 0 15,0 0 1,0 0-16,0 0 16,0 0-1,0 0-15,0 0 16,0 0-16,0 0 15,0 0 1,-108 25-16,62-34 16,-18-3-1,-10-3-15,-9-9 16,-5-3 0,-1-3-1,-5 1-15,-6 1 0,-10 3 16,0 2-1,6 2 1,19 3-16,20 2 16,12 0-16,4-1 15,6 2 1,0-2-16,0 2 16,3-3-1,4-7-15,1-7 16,-1-17-1,1-19-15,3-19 16,3-7-16,1 0 16,10 1-1,8 5-15,-1-4 16,4-4 0,4-2-16,5-1 15,-4 2 1,2-8-16,-8-10 15,1-7-15,7 2 16,0-1 0,3 3-16,1-4 15,-1 10 1,5 4-16,2 4 16,-9 1-16,-8-15 15,-8-3 1,-10-4-1,-6 2-15,0-4 16,-1-1-16,9 0 16,12 1-1,4 2 1,2-4-16,3-3 16,-8 4-16,-3 0 15,-8-1 1,-4-2-16,-3 7 15,-8 6-15,-7-1 16,-6-5 0,-1-4-16,8 3 15,13 8-15,11 11 16,11 14 0,11 19-1,14 19-15,10 16 16,4 20-16,-10 10 15,-2 8 1,-20-31-16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09:35.0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4894 5455 0,'0'0'16,"0"0"-16,0 0 0,0 0 16,0 0-1,0 0 1,0 0-16,0 0 15,0 0-15,0 0 16,84 17 0,-52-42-16,15-21 15,13-32 1,11-34-16,4-15 16,16-9-16,22-6 15,15-12 1,7 8-1,8 18-15,35 20 16,28 30-16,23 21 16,28 29-16,10 25 15,25 24 1,-4 25 0,9 18-16,-25 26 15,-13 38-15,-30 8 16,-51 0-1,-47 2-15,-37 1 16,-34 7 0,-39 3-16,-35-20 15,-21-12 1</inkml:trace>
  <inkml:trace contextRef="#ctx0" brushRef="#br0" timeOffset="814.94">5638 5865 0,'0'0'0,"0"0"15,0 0-15,0 0 16,0 0 0,0 0-16,0 0 15,0 0-15,0 0 16,0 0 0,0 0-16,0 0 15,115-101 1,-58 26-16,21-10 15,28-4 1,31 0 0,12-5-16,8 2 15,20 7-15,5 14 16,-11 24 0,3 19-16,-2 31 15,-12 23-15,-16 38 16,-6 27-1,-6 16-15,-6 26 16,-12 27 0,-11 7-16,-22-18 15,-17-15-15,-18-18 16,-17-23 0,-18-29-16,-18-23 15,-15-25 1,-3-16-1</inkml:trace>
  <inkml:trace contextRef="#ctx0" brushRef="#br0" timeOffset="1652.3">5828 6142 0,'0'0'0,"0"0"0,0 0 15,0 0 1,0 0 0,0 0-16,-22-121 15,29 78-15,7-8 16,15-13-1,13-4-15,11-6 16,26 0 0,24 6-16,8 7 15,0 8-15,2 10 16,1 15 0,8 17-1,-8 11-15,-18 18 16,-15 22-16,-16 34 15,-12 36 1,-7 25-16,7 7 16,10 16-1,11 16-15,5-9 16,-2-29-16,-2-24 16</inkml:trace>
  <inkml:trace contextRef="#ctx0" brushRef="#br0" timeOffset="7355.24">10849 8206 0,'0'0'0,"0"0"0,0 0 15,0 0 1,0 0-16,0 0 16,0 0-16,0 0 15,21-97 1,0 87-1,13-4-15,14 1 16,12-1-16,23-2 16,17-2-16,3 4 15,-2 3 1,-5 6-16,-11 5 16,-3 0-1,-4 7-15,-11 4 16,-8 1-16,-11-5 15,-14 9 1,-11-5 0,-4-11-16</inkml:trace>
  <inkml:trace contextRef="#ctx0" brushRef="#br0" timeOffset="7922.16">11187 7093 0,'0'0'16,"0"0"-16,0 0 16,0 0-16,0 0 15,0 0 1,-14 96-16,21-78 15,7 3 1,8-3-16,13 0 16,11 7-16,11 7 15,11 21 1,19 18 0,20 13-16,21 5 15,3 7-15,-14 6 16,-20 12-1,-26-4-15,-31-13 16,-30-15 0,-27-15-16,-27-17 15,-41-6-15,-44 2 16,-24 12 0,-10 17-16,-23-1 15</inkml:trace>
  <inkml:trace contextRef="#ctx0" brushRef="#br0" timeOffset="19492.12">13749 7033 0,'0'0'0,"0"0"0,0 0 15,0 0 1,102-83-16,-77 83 16,10 21-16,0-1 15,1 5 1,-1 3-1,-2 0-15,-5-7 16,-7 1-16,-13-5 16,-2-10-1,-6-3-15,0-4 16,0 0 0,0 0-16,0 0 15,0 0-15,-53-127 16,53 54-1,11-18 1,17-7-16,15-1 16,10-1-16,15-8 15,19-2-15,29 2 16,16 14 0,-4 12-1,-2 15-15,-2 13 16,-3 12-16,-4 8 15,-8-3 1,-14 3-16,-17 2 16,-10 10-1,-14 14 1,-8 20-16,-4 20 0,-8 20 16,-4 8-1,-3 1 1,-3 5-16,-6-4 15,3 2-15,-10-11 16,-2-4 0,-11-14-1,-12-9-15</inkml:trace>
  <inkml:trace contextRef="#ctx0" brushRef="#br0" timeOffset="20851.25">13675 6847 0,'0'0'0,"0"0"16,0 0-16,0 0 16,0 0-1,0 0-15,0 0 16,0 0-1,0 0-15,0 0 16,0 0-16,0 0 16,0 0-1,0 0-15,-56-157 16,55 54 0,9-26-16,12-20 15,9-1 1,21 1-16,21-14 15,33-6-15,24 3 16,14 4 0,15-19-16,36 6 15,2 12 1,13-2-16,12 1 16,-5 19-1,12 30-15,2 37 16,-12 35-16,7 38 15,1 38 1,-12 55-16,-5 60 16,-16 16-1,-29 19-15,-23 41 16,-23 3 0,-27-2-1,-25 6-15,-24-14 0,-22-37 16,-22-27-1,-15-37-15,-14-29 16,-2-30 0</inkml:trace>
  <inkml:trace contextRef="#ctx0" brushRef="#br0" timeOffset="22414.25">13768 6865 0,'0'0'0,"0"0"16,0 0-16,0 0 16,0 0-1,0 0 1,0 0-16,86 83 15,-73-71-15,-3-3 16,-1-9-16,-2 0 16,-5-32-1,3-5-15,-1-16 16,10-26 0,14-13-16,15-17 15,18-20 1,14-18-16,9-5 15,5 2 1,26-10-16,24 9 16,5 12-1,3 15-15,4 15 16,12 4 0,-6-5-16,-7 3 15,10 22 1,7 24-16,-8 22 0,-14 27 15,-12 35 1,-9 37 0,-7 43-16,-21 28 15,-17 15 1,-12 30-16,-12 30 16,-7-5-1,-7 8-15,-6 17 16,-10-9-16,-7-5 15,-11-2 1,-7-27-16,-7-40 16,-8-41-16,-2-41 15,-1-33 1,4-28-16,-2-22 16,3-18-1</inkml:trace>
  <inkml:trace contextRef="#ctx0" brushRef="#br1" timeOffset="28009.05">14261 7823 0,'0'0'0,"0"0"0,0 0 15,0 0 1,0 0-16,0 0 16,-105-27-16,69 26 15,11 4 1,8-2-16,13 2 15,4 0 1,0 2-16,50 5 16,-29-3-16,4-7 15,-10 0-15,-4 3 16,-1-2 0,-6 2-1,-4 1-15,0 2 16,0-1-16,0 1 15,0-2 1,0-4-16,0 0 16,0 0-1,0 0-15,0 0 16,0 0-16,0 0 16,0 0-1,0 0 1,0 0-16,0 0 15,0 0-15,106-71 16,-55 46 0,13-4-16,14-10 15,8-7 1,13-14-16,1-11 16,4-5-1,2-6-15,12 4 16,3 3-1,-9 8-15,-20 13 16,-17 1-16,-12 9 16,-24 12-1,-21 14-15,-18 13 16</inkml:trace>
  <inkml:trace contextRef="#ctx0" brushRef="#br1" timeOffset="28769.02">14203 8443 0,'0'0'0,"0"0"15,0 0 1,0 0-16,0 0 16,0 0-16,0 0 15,0 0 1,0 0-16,0 0 15,0 0-15,0 0 16,88-50 0,-58 43-16,9-3 15,14-4-15,15-8 16,17-3 0,11-6-1,7-5 1,-2-6-16,9-9 0,18-13 15,11-12 1,-6-5-16,-9 6 16,-14 7-1,-21 15-15,-23 25 16,-10 38-16</inkml:trace>
  <inkml:trace contextRef="#ctx0" brushRef="#br1" timeOffset="29494.03">14142 8720 0,'0'0'0,"0"0"15,0 0-15,0 0 16,93 0 0,-73 5-16,6-1 15,4-1 1,9 1-16,21-4 16,29 3-1,24-3-15,12 0 16,4-10-1,10-1-15,3 0 16,-14 4-16,-24 4 16,-25 10-1</inkml:trace>
  <inkml:trace contextRef="#ctx0" brushRef="#br2" timeOffset="34484.15">13901 9017 0,'0'0'0,"0"0"15,0 0-15,0 0 16,0 0-16,0 0 16,0 0-1,0 0 1,91-15-16,-87 33 16,-3-7-16,2 0 15,0-8-15,-3 4 16,0-3-1,4 1 1,-4 2-16,0 6 16,-4 4-16,1 8 15,-4 12 1,0 6-16,6 7 16,2 4-1,9-2-15,5-5 31,9-2-31,4 4 16,8 2-16,3 10 16,7 12-16,1 8 15,2 0-15,10-9 16,15-12 0,15-10-1,18-9-15,10-9 16,-3-2-16,8-12 15,10-9-15,6-11 16,-8-9 0,-9-10-1,-5-13-15,-2-18 16,-6-15-16,-12-22 16,-11-18-1,-21 8-15,-10 7 16,-15 30-1,14 7-15,-53 55 16,0 0-16,0 0 16</inkml:trace>
  <inkml:trace contextRef="#ctx0" brushRef="#br2" timeOffset="35655.18">13762 8950 0,'0'0'0,"0"0"16,114-7-1,-68 10-15,-16 4 16,-11 0-1,-12 3-15,-7 1 16,0 14 0,-35 3-16,12 15 15,0 16-15,2 12 16,1 11-16,6 7 16,3 20-1,-3 26 1,-4 9-16,11-6 15,0 3 1,4 6-16,6 0 0,1-18 16,10-21-1,7-25 1,15-21-16,10-17 16,16-12-16,23-15 15,15-9 1,27-3-16,24-3 15,27-14 1,3-6-16,23-12 16,16-3-1,-5-12 1,12-2-16,-5-4 16,-16-3-1,2-11-15,-13-11 0,-28-20 16,-16-19-1,-23-9-15,-29-15 16,-28-19 0,-35-1-16,-32 24 15,-29 34 1,-22 29-16,1 42 16</inkml:trace>
  <inkml:trace contextRef="#ctx0" brushRef="#br2" timeOffset="36640.71">12984 8943 0,'0'0'0,"0"0"16,-23 138-16,-16 13 15,-21 34 17,-8 24-32,8 5 15,17 14-15,8 1 16,14-16-16,24-2 0,4-11 16,14-23-1,18-28 1,18-16-16,20-8 15,17-15 1,17-15-16,17-25 16,25-21-16,20-22 15,8-15-15,33-19 16,13-14 0,15-13-16,20-8 15,5-6 1,21-4-1,1-11-15,24 9 16,-9-7-16,6 8 16,-19-11-16,2-5 15,-37-16 1,-9-8 0,-18-19-16,-41-28 15,-32-14 1,-39-2-16,-37-15 15,-45-20-15,-56-28 16,-69-56 0,-66-66-16,-109-62 15,-94-36 1,-93-26-16,-72 40 16</inkml:trace>
  <inkml:trace contextRef="#ctx0" brushRef="#br2" timeOffset="48367.64">17043 7699 0,'0'0'16,"0"0"-1,0 0-15,0 0 16,0 0-16,0 0 15,0 0-15,0 0 16,0 0 0,0 0-1,0 0-15,0 0 16,0 0-16,0 0 16,0 0-1,0 0-15,0 0 16,0 0-1,0 0-15,121 71 16,-31-64-16,27 0 16,18-6-1,4-1 1,12-4 0,9-3-16,-4-4 0,-14 0 15,-9-2-15,-12 2 16,-20 0-1,-21 7 1,-34-3-16,-37 0 16,-59-3-1,-76-9-15</inkml:trace>
  <inkml:trace contextRef="#ctx0" brushRef="#br2" timeOffset="48830.84">17025 7278 0,'0'0'0,"0"0"16,85-53-1,-33 29-15,-4 9 16,-2 5-16,-1 9 16,11 5-16,19 7 31,31 20-31,38 26 15,41 14-15,24 14 16,3-8-16,1-6 16,-23-11-1,-31-13 1,-42-9-16,-35-9 16,-35-4-1,-30-3-15,-31 16 0,-32 33 16,-53 32-1,-55 16 1</inkml:trace>
  <inkml:trace contextRef="#ctx0" brushRef="#br2" timeOffset="83153.72">19609 6581 0,'0'0'0,"0"0"0,0 0 0,0 0 15,0 0 1,81 99-16,-70-95 16,1-4-16,-8 0 15,0 0 1,-1 0-16,-3 0 15,0 0-15,0 0 16,0 0 0,0 0-1,-62-125-15,35 79 16,-8-9-16,1-4 16,-1-3-1,8 9-15,1 11 16,7 10-1,-1 21 1,5 8-16,1 20 16,3 15-1,-3 21-15,-1 15 16,-2 4-16,2-1 16,-2 7-16,2-3 15,5 3 1,0 0-1,9-3-15,9 3 16,9-9-16,4-9 16,8-10-1,0-14-15,3-8 16,6-10-16,-2-11 16,5-3-1,0-5-15,8-9 16,6-8-1,2-7 1,0-10-16,0-15 16,-8-19-16,-13-16 15,-29-4-15,-32-7 16,-60 8 0</inkml:trace>
  <inkml:trace contextRef="#ctx0" brushRef="#br2" timeOffset="86350.76">19671 6918 0,'0'0'0,"0"0"16,0 0-16,81 117 15,-81-96 1,0-8-16,0-10 16,-51-3-1,31-7-15,-3 0 16,9-2-16,5 2 16,4 5-1,5 2-15,0 1 16,0-1-1,0 0-15,0 0 16,0 0-16,0 0 16,0 0-1,0 0-15,0 0 16,0 0 0,39-116-16,-39 84 15,-32-4 1,-2 3-16,-21-8 15,-5-1 1,-8 2-16,11 11 16,1 5-1,10 10-15,14 10 16,5 5 0,13 9-16,10 12 15,4 9-15,-2 1 16,2 14-1,-5 0-15,-4 8 16,-7 4 0,-5 4-16,-7 0 15,3-8-15,7-4 16,4-5 0,10-9-1,11-8-15,13-6 16,10 0-16,7-2 15,13-5 1,5 1-16,3-7 16,-1-9-16,0 3 15,0-7 1,7-6-16,-5-7 16,-3-8-1,-6-4-15,-18-3 16,-11-7-1,-20-8-15,-34-23 16,-43-35 0</inkml:trace>
  <inkml:trace contextRef="#ctx0" brushRef="#br2" timeOffset="102385.73">19536 8712 0,'0'0'0,"0"0"0,0 0 16,0 0-1,0 0-15,0 0 16,0 0-1,0 0-15,0 0 16,0 0 0,0 0-16,0 0 15,0 0-15,0 0 16,0 0 0,-13 102-16,35-88 15,8 4 1,11-3-16,12 9 15,13 2-15,4 12 16,6 8 0,8 4-1,9 3-15,15-3 16,6 2-16,3 4 16,-7-6-16,5-7 15,2-8 1,-9-13-1,-9-5-15,-11-13 16,-22-7 0,-18-4-16,-15 0 15,-15 2-15,-18 12 16</inkml:trace>
  <inkml:trace contextRef="#ctx0" brushRef="#br2" timeOffset="102982.27">20212 8258 0,'0'0'0,"0"0"15,0 0-15,0 0 16,106 114-16,-70-68 16,4 8-16,12 2 15,13 0 1,29 7-1,30-6-15,11-4 16,-7-3-16,-9-10 16,-17-2-1,-23-6-15,-23 7 16,-30 29 0,-30 38-16,-25 22 15,-20 19-15,-8 45 16,-3 12-1,-1 10 1,-15-7-16,-34-47 16,-64-117-16</inkml:trace>
  <inkml:trace contextRef="#ctx0" brushRef="#br2" timeOffset="122656.65">24763 7829 0,'0'0'0,"0"0"15,0 0 1,0 0 0,0 0-16,0 0 15,0 0-15,0 0 16,0 0-16,0 0 15,0 0 1,0 0 0,0 0-16,0 0 15,0 0-15,0 0 16,0 0-16,0 0 16,0 0-1,0 0 1,35-116-16,-17 77 15,0-10-15,-4-23 16,-14-25 0,-9-21-1,-17-10-15,-14-27 16,-17-21-16,-10-1 16,-8 9-16,-2 0 15,4 11 1,2 22-1,0 32-15,-4 32 16,-6 29 0,4 31-16,-1 32 15,7 33-15,7 55 16,7 37 0,14 7-16,4 14 15,0 15 1,-6 7-16,1-8 15,-5 13 1,1 17-16,-2-5 16,-1 21-16,3 4 15,12-1 1,8 5-16,17-32 16,15-33-1,24-35-15,15-27 16,21-18-1,21-20-15,12-20 16,-1-11-16,-3-18 16,-1-13-1,9-12 1,9-20-16,12-16 16,-2-24-1,-5-36-15,2-25 16,5-21-16,-2-32 15,-19-19-15,-21-16 16,-29-36 0,-31-4-16,-26-21 15,-40-8 1,-33-5-16,-24 6 16,-15 16-1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38:58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4237 13328 0,'0'0'0,"0"0"0,118 7 0,-65-1 15,11 6-15,5 2 16,-2 4 0,-3 2-1,-13-1-15,-5 6 16,-12 1 0,-8 1-16,-8 3 15,-11-5 1,-7 0-16,-12 10 15,-11 4-15,-13 11 16,-20-4 0,-28-2-16,-22-2 15,-1-7 1,18-6-16,9-6 16,27-2-16,14 0 15,15-5 1,20 7-16,4-3 15,32 3 1,-4 0-16,4 0 16,9-1-1,2-1-15,9-4 16,9-6-16,20-10 16,2-2-1,7-10-15,-5-3 16,0 3-16,7 4 15,-6 8 1,-25 2 0,-30 4-16,-31-4 15</inkml:trace>
  <inkml:trace contextRef="#ctx0" brushRef="#br0" timeOffset="881.53">5144 13072 0,'0'0'0,"0"0"16,0 0-16,0 0 15,0 0 1,-16 142-16,7-88 16,0 2-16,2 0 15,3 4 1,5 9-1,6 8-15,10 18 16,-3 12-16,4 32 16,-7 30-1,-4-14 1</inkml:trace>
  <inkml:trace contextRef="#ctx0" brushRef="#br0" timeOffset="1966.61">6161 13610 0,'0'0'0,"0"0"15,0 0-15,-103-50 16,64 15 0,3 3-16,1 0 15,3 4-15,0 8 16,0 10-16,-4 10 31,-4 7-31,-3 9 16,4 14-16,7 14 15,6 27 1,13 18-16,17 1 16,10 5-1,11-3-15,9-10 16,8-6-16,-6-15 16,-1-12-16,0-16 15,-3-16 1,1-17-1,-2-32-15,8-11 16,11-20-16,2-8 31,-4 3-31,-9 1 0,-18 5 16,-10 4 0,-18 2-16,-13 7 15,-6 16-15,-1 5 16,4 17-1,9 3 1,3 16-16,11 16 16,11 12-1,12 21-15,16 21 0,12 11 16,13 5 0,-9-2-1,-2-9-15,-17-6 16,-4-26-16,-22-16 15,-13-32 1</inkml:trace>
  <inkml:trace contextRef="#ctx0" brushRef="#br0" timeOffset="3025.14">9192 12826 0,'0'0'0,"0"0"15,0 0-15,0 0 16,0 0 0,0 0-16,0 0 15,82 3 1,-50-1-16,13 3 16,13 2-1,13 0-15,8 4 16,-1-2-1,-7 0-15,-10 5 16,-14 4 0,-15 9-16,-8 4 0,-21 5 15,-13 13 1,-11 15 0,-12 4-16,-12 0 15,-12-5-15,-7-4 16,-9-2-1,-12-2 1,7-4-16,10-1 16,11-4-16,11-7 15,14-11 1,10-10-16,19-7 16,3-10-1,0-1-15,61-8 16,-11-3-16,27-7 15,23 1 1,8-12 0,5-2-16,-9 5 15,2 9-15,-10 10 16,-19 17 0,-21 36-16</inkml:trace>
  <inkml:trace contextRef="#ctx0" brushRef="#br0" timeOffset="3944.95">10300 12261 0,'0'0'0,"0"0"16,0 0-16,0 0 16,0 0-16,0 0 15,42 171 1,-45-62-16,0 2 15,-1-1 1,0 9-16,-2 23 16,1 10-16,-2-13 15,0 3 1,-3 1-16,3-7 16,6-30-1,16-49-15,-15-57 16,0 0-16,0 0 15</inkml:trace>
  <inkml:trace contextRef="#ctx0" brushRef="#br0" timeOffset="4727.07">11386 12822 0,'0'0'0,"0"0"0,0 0 16,-121-14 0,58 28-16,-1 25 15,0 34 1,9 30 0,7 11-16,14-8 15,9-17-15,11-20 16,14-19-16,9-20 15,11-11 1,15-12 0,15-7-16,15-7 15,17-5-15,7-2 16,0-2-16,-8-4 16,-13-1-1,-17-7-15,-19-8 16,-24-20-1,-20-37-15,-23-24 16,-16 6-16,-8 16 16,4 26-1,9 26 1,11 27-16,21 32 16,35 59-16,29 61 15,31 10 1,17 10-16,11 2 15,-6-20 1,-35-24-16</inkml:trace>
  <inkml:trace contextRef="#ctx0" brushRef="#br0" timeOffset="9419.54">4169 4969 0,'0'0'16,"0"0"-16,0 0 16,0 0-1,0 0-15,-18-99 16,-32 87 0,-41 7-16,-36 3 15,-18 7 1,-25 2-1,-5 7-15,24 0 16,37 4-16,43-4 16,29 11-16,42 7 15,53 8 1,32 10-16,22 6 16,8-2-1,-5-1-15,-7-12 16,-7-4-1,-7-16-15,-2-12 16,-6-23-16,-9-16 16,-12-18-1,-13-14-15,-19 1 16,-24 1 0,-29 6-16,-57-6 15,-56-13 1</inkml:trace>
  <inkml:trace contextRef="#ctx0" brushRef="#br0" timeOffset="10126.11">4077 6192 0,'0'0'0,"0"0"0,0 0 16,0 0 0,-107-46-16,68 31 15,0 5-15,-3 9 16,2 1-1,-6 4-15,-7 3 16,-9 3 15,5 5-31,7 7 0,50-22 0,-39 35 16,18 13-16,24 14 16,26 16-1,25 0-15,24-2 16,17-12-1,6-14-15,-12-14 16,-14-18 0,-18-8-16,-22-21 15,-31-27-15,-40-52 16</inkml:trace>
  <inkml:trace contextRef="#ctx0" brushRef="#br0" timeOffset="17476.41">20109 7752 0,'0'0'0,"0"0"15,0 0-15,0 0 16,0 0 0,0 0-1,0 0-15,39 143 16,-17-62-16,2-1 15,-2-6 1,-4-9 0,-5-16-16,-2-9 15,-7-12-15,3-11 16,-3-6-16,3-7 16,-4-1-1,-7-3-15,4 0 16,0 0-1,-58-102-15,58 102 16,0 0 0,0 0-16</inkml:trace>
  <inkml:trace contextRef="#ctx0" brushRef="#br0" timeOffset="17803.21">19837 8251 0,'0'0'16,"0"0"-16,0 0 15,0 0-15,0 0 16,107 51-1,-75-38-15,16-2 16,21-4 0,18-7-16,9 0 15,7-4 1,-12-2-16,-4 5 16,-14-5-1,-20 1-15,-22 2 16,-31-19-16</inkml:trace>
  <inkml:trace contextRef="#ctx0" brushRef="#br0" timeOffset="18616.41">21356 7802 0,'0'0'0,"0"0"0,0 0 16,0 0-1,0 0-15,0 0 16,-129 21-16,59-28 16,2 0-1,-4 7 1,0 4-1,-2 6-15,-1 8 0,5 9 16,12 13 0,21 0-16,16 2 15,21 1 1,69-4-16,24 12 16,14-5-16,23 4 15,25-4 1,12-3-16,-21 0 15,-24 5 1,-34-2-16,-34-16 16,-37-30-16</inkml:trace>
  <inkml:trace contextRef="#ctx0" brushRef="#br0" timeOffset="19278.3">22257 8290 0,'0'0'15,"0"0"-15,0 0 16,0 0-16,0 0 16,86-42-1,-83 38-15,-3-3 16,0-3-1,-45 3-15,16-4 16,-7 3-16,-3 5 16,0-1-1,-14 5-15,-9 9 16,-6 0 0,-2 8-16,9 7 15,11 8 1,18 17-1,32 31-15,35 20 16,34-1-16,15-9 16,5-16-1,7-18-15,12-18 16,6-20-16,-4-13 16,-14-20-1,-17-17-15,-21-20 16,-16-13-1,-35-7-15,-45-30 16,-65-13 0,-36-14-16,-16-7 15,-24-1 1,7 12-16,24 28 16</inkml:trace>
  <inkml:trace contextRef="#ctx0" brushRef="#br0" timeOffset="19871.7">23305 8049 0,'0'0'0,"0"0"16,0 0-16,-149 48 15,75-36 1,10-4 0,12-14-16,10-6 15,9-10-15,12-15 16,11-4-16,24-1 15,21 8 1,29 25 0,19 27-16,2 33 15,-6 18-15,-8 13 16,-7 4 0,-23 3-16,-22-5 15,-24-9 1,-15-13-16,-15-12 15,-19-18 1,-17-18-16,-21-16 16,0-14-1,12-9-15</inkml:trace>
  <inkml:trace contextRef="#ctx0" brushRef="#br0" timeOffset="20086.27">23676 8017 0,'0'0'0</inkml:trace>
  <inkml:trace contextRef="#ctx0" brushRef="#br0" timeOffset="20731.02">23174 7934 0,'0'0'0,"0"0"0,-114-97 16,47 48-1,24 17 1,17 14-16,15 7 16,11 8-16,0 0 15,0 3 1,0 0-16,99 13 16,-55-6-1,-1-3-15,-4 7 16,-7-3-16,-10 1 15,-11-2 1,-11-24-16</inkml:trace>
  <inkml:trace contextRef="#ctx0" brushRef="#br0" timeOffset="21169.49">22888 6591 0,'0'0'0,"0"0"0,82 15 16,-31 16-1,2 23 1,4 27-16,-3 11 16,-2 1-16,-5-8 15,-1-8-15,2-3 16,3 7-1,1 9 1,-2 27-16,1 13 16,11 43-16,-8 44 15,6 26 1,-6 6 0,-12-45-16,-14-58 15,-8-54-15,-8-53 16</inkml:trace>
  <inkml:trace contextRef="#ctx0" brushRef="#br0" timeOffset="21663.9">22632 7058 0,'0'0'0,"0"0"0,0 0 16,93 79-1,-51-48-15,15 1 16,14 4 0,16 6-1,13 1-15,2-4 16,-9-14-16,3-16 15,15-11 1,13-16 0,-2-13-16,-14-1 15,-25 3-15,-19 15 16,-6 52-16,-58-38 16,0 0-16,0 0 15</inkml:trace>
  <inkml:trace contextRef="#ctx0" brushRef="#br0" timeOffset="23841.92">12808 8931 0,'0'0'0,"0"0"0,0 0 16,-88 29-1,88-29-15,0 0 16,0 0-16</inkml:trace>
  <inkml:trace contextRef="#ctx0" brushRef="#br0" timeOffset="24409.87">12349 8589 0,'0'0'0,"0"0"0,0 0 16,122-43 0,-67 34-16,-7 4 15,-12 1 1,-5 1-16,-19-1 16,1 4-16,-6 2 15,-7 0 1,0 1-16,0-3 15,0 0 1,-91-10-16,41-8 16,-27 0-1,-29-10-15,-15 7 16,3 10-16,-6 25 16,2 32-1,15 25-15,12 23 16,27 10-16,29 17 15,29 24 1,38 4 0,32-13-16,29-21 15,14-11-15,5-10 16,16-16 0,19-12-1,20-20-15,-2-17 16,3-12-16,6-20 15,-12-18-15,-26-17 16,-31-13 0,-35-3-1,-42-11-15,-70-10 16,46 75 0,0 0-16,0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3:52.8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21257 5730 0,'0'0'0,"0"0"0,0 0 16,0 0 0,0 0-16,0 0 15,0 0 1,0 0-16,102 30 16,-70-53-1,11-15-15,14-7 16,10-9-16,17-2 15,32 2 1,30 5-16,14-3 16,19 1-1,13 6-15,1 6 16,0 7-16,4 7 16,-12 20-1,-19 19 1,-5 11-16,-14 16 15,-13 10-15,-27 9 16,-22 6 0,-23 15-16,-19 11 15,-18 0 1,-15-5-16,-10-14 16,-17-20-1,-5-14-15,-7-20 16,-6-19-1,-7-65-15</inkml:trace>
  <inkml:trace contextRef="#ctx0" brushRef="#br0" timeOffset="616.92">23344 6085 0,'0'0'0,"0"0"0,0 0 16,0 0-1,0 0-15,0 0 16,0 0 0,0 0-16,0 0 15,0 0 1,151 0-16,-51 22 16,6 6-16,-3 4 15,-7-10 1,-6-2-16,-8-16 15,-11-8 1,-11-9-16,-9-6 16,-6-20-1,-13-18-15,-5-28 16,-13-37 0,-10-17-16,-10 0 15,-8 8-15,-5 9 16,24 51-1</inkml:trace>
  <inkml:trace contextRef="#ctx0" brushRef="#br0" timeOffset="1400.16">21622 3251 0,'0'0'0,"0"0"15,0 143-15,0 14 16,2 22 0,3 31-1,11-15-15,5-22 16,8-14-16,-1-24 15,-3-35-15,-8-40 16,-12-60 0</inkml:trace>
  <inkml:trace contextRef="#ctx0" brushRef="#br0" timeOffset="1715.72">20958 3695 0,'0'0'0,"0"0"0,87-30 15,-18-13-15,5-31 16,8-11-1,8-1 1,7 1 0,4 17-16,0 8 0,13 15 15,5 14 1,-4 20-16,-13 8 16,-17 3-1</inkml:trace>
  <inkml:trace contextRef="#ctx0" brushRef="#br0" timeOffset="1988.06">21245 4410 0,'0'0'0,"0"0"0,0 0 16,93-74 0,-26 38-1,29 4-15,16-5 16,26-2-16,5-10 16,-12-1-16,-27-4 15,-43-10 1,-43-11-16</inkml:trace>
  <inkml:trace contextRef="#ctx0" brushRef="#br0" timeOffset="2730.19">22519 2895 0,'0'0'0,"0"0"15,0 0-15,21 203 16,21-34-1,18 33 1,12-13 0,-1-3-16,0-23 15,-14-35-15,-15-32 16,-17-39-16,-18-27 16,-10-23-16,-17-7 15,-13-83 1,-17 3-16,-7-36 15,-17-33 1,-16-83-16,-16-53 16,14-29-16,33 6 15,38 8 1,35 38-16,39 67 16,24 64-1,25 66 1,23 55-16,35 60 15,8 63-15,-18 45 16,-23 10 0,-36-7-16,-43-3 15,-36 3-15,-42 10 16,-44-11 0,-44-4-1,-49-1-15,-15-34 16</inkml:trace>
  <inkml:trace contextRef="#ctx0" brushRef="#br0" timeOffset="3758.28">24406 6082 0,'0'0'0,"0"0"16,0 0-16,0 0 15,110 148 1,-64-44-16,9 4 16,-5 5-16,-4 8 15,-10 0-15,-8-11 16,-17-16 0,-8-23-1,-21-11-15,-17-17 16,-29-8-16,-18-10 15,-28-3 1,-41-5-16,-26-9 16,-6-11-1,-16-11-15,-11-12 16,6-20 0,9-15-1,-2-16-15,13-23 16,17-10-16,-6 1 15,-1 6-15</inkml:trace>
  <inkml:trace contextRef="#ctx0" brushRef="#br0" timeOffset="4379.14">22506 5852 0,'0'0'0,"0"0"15,0 0-15,-124 128 16,28-33 0,-18 26-1,-17 17-15,2-7 16,18-16-16,22-18 15,29-19-15,23-11 16,19-21 0,16-21-16,13-11 15,7-10 1,13-11-16,2-4 16,12 0-16,6-3 15,9 4 1,14 4-1,24 12-15,26 13 16</inkml:trace>
  <inkml:trace contextRef="#ctx0" brushRef="#br0" timeOffset="5355.52">22675 7707 0,'0'0'0,"0"0"0,0 0 0,-67 191 15,36-54 1,5 8-1,11 8-15,8 3 16,4-10-16,8-23 16,7-20-1,8-21 1,3-24-16,-1-21 16,5-19-16,-2-18 15,4-11 1,3-17-16,10-8 15,8-10-15,11-3 16,6-1 0,4 0-16,-2 7 15,-12-3-15,-14-4 16,-18-1 0,-18 1-1,-28-7-15,-26 4 16,-27 10-16,-13 11 15,2 18 1,6 18-16,12 24 16,20 18-1,12 11-15,24 7 16,11-7 0,15-5-16,16-19 15,13-26 1,23-22-16,6-32 15,1-24-15,-20-21 16,-30-31-16,-38-30 16,-39-19-1,-23 9 1,-24 18 0,-35 30-16,-21 39 15,5 57-15,23 93 16</inkml:trace>
  <inkml:trace contextRef="#ctx0" brushRef="#br0" timeOffset="6162.57">23234 7553 0,'0'0'0,"0"0"16,0 0-16,0 0 15,32 142 1,1-14-16,9 36 31,11 4-31,11 3 0,2 1 16,-3-16-16,-10-38 15,-14-30 1,-14-37-16,-20-31 16,-10-20-16,-34 0 15,-31-106 1,-16 0 0,-4-21-16,10-9 15,11-23-15,23-25 16,17 4-1,14 21-15,13 34 16,15 24 0,9 30-16,13 32 15,23 32-15,37 32 16,24 26 0,1 20-1,-17 7-15,-28-3 16,-43-4-16,-46-5 15,-75-7 1,-74 4-16,-63 12 16,-29 8-1</inkml:trace>
  <inkml:trace contextRef="#ctx0" brushRef="#br0" timeOffset="18449.12">17157 4578 0,'0'0'0,"0"0"16,69 159-16,-60-54 15,-6 44 1,-13 25 0,-12 0-16,-8 12 15,-10 10-15,-3-15 16,1-9 0,2 10-16,4 8 15,1-13 1,0-3-16,6-2 15,0-23-15,3-46 16,7-39 0,8-38-16,4-26 15,10-47 1,6-49-16,21-32 16</inkml:trace>
  <inkml:trace contextRef="#ctx0" brushRef="#br0" timeOffset="18950.97">15681 5972 0,'0'0'0,"0"0"16,105 40-16,-24 36 16,4 49-1,-2 19 1,12 5-16,12 18 0,1 7 15,-8-13-15,-8-22 16,-10-14 0,-11-14-1,-6-17-15,-11-23 16,-10-20-16,-10-22 16,-3-22-1,-9-7 1,-1-39-16,0-10 15,5-28 1,13-26-16,14-43 16,11-33-16,19-13 15,4-6 1,-3 11-16,1 6 16</inkml:trace>
  <inkml:trace contextRef="#ctx0" brushRef="#br0" timeOffset="19914.55">9663 4762 0,'0'0'0,"0"0"16,-144 23-1,64 6-15,10 13 16,6 11-1,18 18 1,7 25-16,4 21 16,13 6-1,8 15-15,7 33 0,14 12 16,7 12-16,11 24 16,0-3-1,3-6 1,5-4-16,-8-27 15,-4-43-15,-7-48 16,-3-56 0,-22-32-16</inkml:trace>
  <inkml:trace contextRef="#ctx0" brushRef="#br0" timeOffset="20445.68">8120 5769 0,'0'0'0,"0"0"15,0 0-15,71 174 16,10-36 0,22 15-1,11 3-15,-11 3 16,-11-7-16,-1-6 15,-6-24 1,-7-23-16,-12-20 16,-4-22-16,-9-18 15,-2-14 1,-8-14-16,-3-11 16,-5-11-1,4-18 1,14-21-16,13-20 15,14-32-15,12-24 16,-8-10 0,-7-6-16,-13 0 15,-14-6 1,-14 6-16,-19 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5:52.3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20440 6907 0,'0'0'0,"0"0"0,0 0 0,0 0 16,-72 98 0,40-62-16,-3 2 15,-1-2 1,-2-1-16,9-3 16,1-7-1,10 0-15,14 0 16,18 3-1,25 8-15,22 10 16,14 18-16,7 7 16,20 0-16,28-5 15,12-2 1,-4-3 0,-10 4-16,-2 4 15,-2 4-15,-15 1 16,-13-10-1,-22-4-15,-21-14 16,-27-3 0,-13-15-16,-13-6 15,0-8-15,-38-2 16,5 1 0,-7-2-16,4 4 15,6 9 1,18 12-16,26 22 15,18 22 1,28 7 0,41 5-16,30-10 15,3-3-15,-13 9 16,-11-10-16,-14-2 16,-14-8-1,-17-8 1,-17-14-16,-16-6 15,-13-9-15,-15-10 16,-4-10-16,0 0 16,-18-4-1,15-6 1,8 1-16,9 3 16,13 5-1,10 1-15,7 14 16,3 17-16,16 4 15,23 9 1,24 11-16,20 4 16,-6 3-16,11-5 15,12-4 1,-1-4-16,-15-2 16,-24 5-1,-22 1-15,-20 2 16,-18-3-16,3 2 15,31 9 1,29 11 0,25 47-16,69 34 15,38 21 1</inkml:trace>
  <inkml:trace contextRef="#ctx0" brushRef="#br0" timeOffset="5804.46">15515 10157 0,'0'0'0,"0"0"0,0 0 15,84-64 1,-59 41-16,0-9 16,7-2-1,4-12 1,10-8-16,0-16 15,-7-14-15,-2-8 16,-15-4 0,-1 2-16,-17 0 15,-11-9 1,-25-18-16,-20-9 16,-26-1-1,-11 6-15,-7-17 16,8-5-16,16 13 15,16 23 1,24 24-16,18 28 16,24 13-16,13 16 15,18 9-15,8 10 16,15-1 0,4-6-1,7-9-15,-1-12 16,-4-12-1,-6-7-15,-5-7 16,-9-3 0,-7-10-16,-7-17 15,-5 0-15,-5 3 16,-1 7 0,-4 0-16,-4 3 15,-13-14 1,-8-5-16,-10-9 15,-7 10-15,-1 8 16,5 11 0,3 4-16,10 8 15,12 3 1,12 3-16,12-1 16,6 6-1,13-25 1</inkml:trace>
  <inkml:trace contextRef="#ctx0" brushRef="#br0" timeOffset="10827.46">1392 6977 0,'0'0'0,"0"0"15,0 0-15,94 39 16,-62-25-1,1 3-15,5-2 16,-2-3 0,0 0-16,2-1 15,1 0-15,8 0 32,-3 2-17,0 5-15,1 7 16,-6 4-16,-7 17 0,-8 14 15,-10 17-15,-10 10 16,-10-7 0,1-6-1,-5-13-15,-1-8 16,0-4-16,1-10 16,-1-3-16,11 3 15,7-3 1,11 3-1,10 0-15,15 7 16,14-1-16,10 0 16,8-9-1,2-1-15,-3-13 16,-7-8 0,-2-11-16,2-13 15,4-5 1,7-6-16,0-4 15,2 0 1,-9 5-16,-7 9 16,-7 4-16,0 14 15,3 4-15,4 13 16,14 8 0,2 11-1,-6 6-15,-5 2 16,-2 8-1,-5 2-15,5-4 16,1-4-16,3-1 16,7-6-1,0 0-15,0 0 16,11-3-16,42 20 16,48 44-1,58 51 1,70 51-16,77 46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6:35.3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21667 8504 0,'0'0'0,"0"0"0,0 0 16,0 0 0,0 0-16,0 0 15,-64-111-15,-4 62 16,-17 2-16,-10-10 31,7 15-31,6 6 16,22 11-1,12 11-15,16 15 0,9 16 16,14 11 0,6 19-1,17 27-15,12 22 16,13 13 0,18 1-16,14-11 15,14-24 1,1-19-16,2-27 15,-8-21-15,-7-19 16,-3-22-16,0-13 16,-9-14-1,-8-1 1,-14-4-16,-14 8 16,-23-11-16,-36-24 15,-34-17 1</inkml:trace>
  <inkml:trace contextRef="#ctx0" brushRef="#br0" timeOffset="2293.92">15571 9430 0,'0'0'0,"0"0"15,0 0-15,0 0 16,0 0 0,0 0-16,0 0 15,0 0 1,0 0-16,86 36 15,-80-36-15,-12-57 16,-9 4-16,-10-15 16,-7-17-1,4-4 1,7-3-16,6 2 16,1 5-1,4 10-15,6 7 16,4 4-16,3 8 15,4 0 1,8 10-16,6 9 16,0 7-1,8 9-15,-4 13 16,3 12 0,-1 5-16,-1 7 15,-6 8-15,-4 0 16,-9-1-1,-3 2 1,-4-4-16,0-7 16,0-3-16,3-9 15,6-1-15,7-1 16,14-10 0,9-6-1,7-4-15,7-6 16,4-1-16,14-5 15,8 0 1,4 0-16,-5 4 16,-7 3-1,-11 7-15,-13 3 16,-12 6 0,-14 8-16,-9 1 15,-6 0-15,-6 4 16,0 0-1,0-1-15,0-3 16,0 0-16,0 0 16,0 0-1,0 0 1,0 0-16,-88 21 16,77-14-1,1 0-15,-1 0 16,0 0-16,4 1 15,-1-2 1,5-2-16,3-4 16,0-3-1,0 3-15,0 0 16,0 0 0,0 0-16,0 0 15,-50-143-15,18 69 16,1-6-1,4-5-15,6 4 16,8 13 0,10 18-16,8 11 15,2 15-15,4 19 16,3 5 0,-2 0-1,-3 18-15,-2-4 16,-3-3-16,-4 4 15,0-4 1,-2-1-16,0 4 16,-1-10-1,3 0-15,0-1 16,0-3-16,0 0 16,0 0-1,0 0 1,0 0-16,0 0 15,0 0-15,111-47 16,-67 34-16,5-2 16,4-6-1,8-4-15,13-7 16,4-3 0,5-1-1,-7 4-15,-2 0 16,-13 2-16,-10 7 15,-14 3 1,-12 4-16,-4 7 16,-10 4-16,-11 5 15,0 0 1,0 0-16,0 0 16,0 0-1,0 0-15,0 0 16,0 0-1,0 0-15,0 0 16,0 0 0,0 0-16,0 0 15,0 0-15,0 0 16,-60-130 0,58 17-16,-11-35 15,-8-17 1,-4 0-16,-10 8 15,6 14 1,8 26-16,17 31 16</inkml:trace>
  <inkml:trace contextRef="#ctx0" brushRef="#br0" timeOffset="5462.26">6653 7479 0,'0'0'0,"11"-148"16,-4 31 0,30-29-1,-37 146-15,0 0 16,-4-314-16,-29 186 15,4 33-15,10 29 16,6 23 0,8 29-16,5 14 15,11 55 1,12 5-16,16 29 16,19 18-1,3 5-15,6-6 16,0-14-1,-6-17-15,-8-10 16,8-9-16,4 4 16,13 10-1,4 9-15,7 14 16,0-3 0,0-8-1,15-10-15,10-2 0,4-13 16,-2-7-1,-8-6 1,-5-7-16,11 6 16,16 5-16,-9 12 15,-12-2 1,-9-2-16,-11-10 16,-11-11-1,-14-10-15,-11-10 16,-9-12-16,3-10 15,2 2 1,11-4 0,22 5-16,32 4 15,16 8-15,4 13 16,19 11 0,14 17-16,-2 10 15,-23 8 1,-12 4-16,-2 1 15,-11-2 1,-12 1-16,-15 10 16,-10 18-1,1 11-15,8 0 16,7-6-16,0-9 16,-9-13-1,-5-11-15,4-18 16,10-9-1,10-26-15,5-11 16,-1-5-16,19-8 16,39 0-1,21 30-15,73 30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7:11.51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602 8868 0,'0'0'0,"0"0"16,0 0-16,0 0 15,0 0-15,0 0 16,0 0 0,0 0-16,0 0 15,0 0 1,0 0-16,0 0 15,0 0-15,0 0 16,0 0 0,0 0-1,0 0-15,0 0 16,0 0-16,42 106 16,-24-91-1,-3 2-15,3 1 16,0 0-1,-1 1-15,4-1 16,5-2-16,7-2 16,-1-1-1,5-6 1,2-2-16,5 0 16,10-8-1,13-13-15,12-9 16,13-14-1,-3-11-15,3 1 16,9 2-16,2-3 16,-10 4-1,-8 3-15,-13 5 16,-19 5 0,-13-4-16,-9 7 15,-16 0 1,-8 10-16,-7 3 15,-4 11-15,-3 3 16,-4 3 0,1 0-16,10 0 15,0 0-15,0 0 16,0 0 0,-50 111-1,40-85-15,3 2 16,6 1-16,1 2 15,1 1 1,5-4-16,2 2 16,3-2-1,9 0-15,2-3 16,0 0-16,9-4 16,-3-7-1,8-1-15,4-8 16,5-3-1,-2-4-15,7-7 16,1-5-16,-3-6 16,3-11-1,-5-2 1,-2-9-16,-2 0 16,-3-9-16,0-2 15,-7-3 1,-3-1-16,-1 3 15,-5 10 1,0-2-16,-5 6 16,1 7-16,-4 7 15,-1 7 1,3 2 0,-6 13-16,0 1 15,3 3-15,0 24 16,7 1-16,-2 7 15,8 11 1,-5 3 0,-1 4-16,0-2 15,-2 1-15,1-8 16,5-4 0,7-8-16,0-8 15,7-3 1,13-10-16,12-2 15,11-5 1,6-6-16,4-15 16,1-16-1,6-18-15,5-22 16,-4-13-16,-7-3 16,-12 0-1,-10 0-15,-18 6 16,-14-1-1,-13-19 1</inkml:trace>
  <inkml:trace contextRef="#ctx0" brushRef="#br0" timeOffset="5053.14">14170 5707 0,'0'0'0,"0"0"0,0 0 16,0 0-16,0 0 15,0 0 1,0 0-16,0 0 16,0 0-1,0 0-15,0 0 16,0 0-1,0 0-15,0 0 16,0 0-16,0 0 16,110 94-1,-74-78-15,3 9 16,7 3 0,9 6-16,12 1 15,2-3 1,8-3-16,-6-4 15,0-1 1,-12-6-16,-10-4 16,-10-3-1,-13 3-15,-9-3 0,-3 3 16,-10 4 0,-1 3-1,-2 11-15,9 0 16,-3 8-16,7 9 15,8 1 1,-1-1-16,4 1 16,0-4-1,3 2-15,-3-6 16,0 8 0,-4 0-16,-3 7 15,-2 7 1,-4 9-16,-3 5 15,2-4-15,3-3 16,2-6 0,0 3-16,0 12 15,3 15 1,-1 6-16,0-4 16,-7-11-16,3-4 15,-3 0 1,2 1-1,-2 2-15,-4 4 16,0-5-16,-3-12 16,-1-8-1,1-4-15,0 4 16,3 6 0,3 8-16,-3-1 15,8-5 1,13 2-16,22-6 15,14 10-15,14 0 16,5 9 0,2 5-16,5-13 15,20-11-15,14-9 32,5-9-32,-8-7 15,0-4-15,9-4 16,4-4-16,-9 1 15,-11 19 1,-6 14-16,-1 17 16,-1 39-1,0 51-15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7:35.14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14327 6886 0,'0'0'0,"0"0"15,0 0-15,0 0 16,0 0-1,0 103-15,-20-59 16,-3 2 0,5 0-16,4 4 15,3 0-15,5 7 16,5 4 0,2 4-1,2-3-15,4-5 16,0-13-16,0-9 15,4-10 1,-2-18-16,7-7 16,12-10-16,16-12 15,22-4 1,21-7 0,9 0-16,3-4 15,-8 2-15,-10 10 16,-10 7-1,-13 11-15,-12 7 16,-10 2-16,-15 5 16,-10 2-1,-8-2 1,-3 0-16,0-2 16,0-1-16,0-4 15,0 0 1,0 0-16,0 0 15,-104-69 1,69 29-16,-13-13 16,0-7-1,-3 3-15,-6 3 16,0 3 0,4 12-16,11 14 15,13 13-15,7 3 16,-2-5-1</inkml:trace>
  <inkml:trace contextRef="#ctx0" brushRef="#br0" timeOffset="929.99">13361 8176 0,'0'0'15,"0"0"-15,0 0 0,-93-109 16,67 48 0,14-12-1,24 2-15,18 8 32,20 2-32,19 1 0,13 6 15,9-15-15,2-5 16,10-4-1,14 5 1,23 0-16,10 12 16,1 8-16,26 15 15,11 12 1,-8 12-16,11 11 16,-4 13-16,-22 6 15,-31 11 1,-18 15-1,-23 9-15,-26 16 16,-19 25-16,-19 11 16,-19 5-16,-17 13 15,-14 18 1</inkml:trace>
  <inkml:trace contextRef="#ctx0" brushRef="#br0" timeOffset="4108.74">7530 9456 0,'0'0'0,"0"0"16,0 0 0,0 0-16,-82 95 15,72-77 1,7-7-16,3-4 15,0-7-15,52-9 16,-23-7 0,1-5-16,4-11 15,-2-11 1,3-24-16,3-30 16,11-37-1,8-8-15,10-13 16,8-26-16,0 2 15,-4 15 1,-6 11-16,-5 6 16,-6 16-1,-4 18-15,0 26 16,-7 27-16,-4 32 16,-6 21-1,1 25-15,3 35 16,7 32-1,4 29-15,5 14 16,12 8 0,37 20-16,26 22 15,12-6-15,-4-16 16,5-13 0,-9-22-1,-20-27-15,-24-24 16,-30-27-16,-23-25 15,-18-18-15,-17-10 16,0-9 0,-56-2-1,2-4-15,-28 6 16,-24 3-16,-6 2 16,2 3-1,-17 0-15,-17 11 16,-12 13-1,9 8-15,4 17 16,-3 7-16,-3 9 16,11-4-1,15 3 1,6 4-16,-7 0 16,-11 3-16,9-15 15,-20-14 1,-32-11-16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7:55.4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5694 7958 0,'0'0'0</inkml:trace>
  <inkml:trace contextRef="#ctx0" brushRef="#br0" timeOffset="3505.02">5973 8265 0,'0'0'0,"0"0"15,0 0-15,0 0 16,86-14 0,-60 3-16,-6-3 15,-1-7-15,-1 0 16,-2-8 0,10-17-1,3-11-15,8-19 16,7-9-1,3-8-15,2-10 0,-3-24 32,0-15-32,-6-2 15,6 1-15,-4-20 16,6-13-16,5 10 16,4 4-1,7-1-15,7 11 16,1 27-1,-1 32-15,3 28 16,-3 33-16,-6 25 16,-15 24-1,-15 22 1,-13 27-16,-15 37 16,-14 29-16,-10 10 15,-12 2 1,-10 22-1,-9 21-15,-4-6 16,-15 0-16,-5 28 16,-4-4-1,-9-3-15,-10 1 16,-5-20-16,3-27 16,25-28-1</inkml:trace>
  <inkml:trace contextRef="#ctx0" brushRef="#br0" timeOffset="6000.06">6550 8711 0,'0'0'0,"0"0"16,89-4-16,-77-9 16,-3 5-1,-5-6-15,-1 3 16,-8-8-1,-2 6-15,-6-8 16,-4-9-16,2-9 16,-2-5-1,2-1-15,-2-1 16,2 0 0,-2 7-16,-1 6 15,0 6 1,-7 5-1,0 4-15,0 1 16,0 10-16,-2 1 16,1 4-16,-11 9 15,-2 12 1,-2 15-16,-3 17 16,1 24-1,-3 27-15,4 12 16,3-2-16,3-9 15,8-11 1,7-12 0,13-14-16,8-15 15,7-15-15,7-12 16,8-17 0,13-14-16,8-10 15,14-5 1,10-8-16,-1-5 15,1-11-15,-10-1 16,-14-2 0,-14 2-1,-12-10-15,-21-14 16,-28-28-16,-53-14 16,-34 11-1</inkml:trace>
  <inkml:trace contextRef="#ctx0" brushRef="#br0" timeOffset="11938.58">9259 8390 0,'0'0'0,"0"0"15,0 0-15,-99-50 16,88 50-1,-3 0-15,7 0 16,0 0-16,0 43 16,5-36-1,0-4-15,2-2 16,0-1-16,0 0 16,0 0-1,0 0 1,0 0-16,0 0 15,0 0-15,0 0 16,0 0 0,0 0-16,85-82 15,-64 61 1,4 0-16,0-1 16,7 0-16,4-6 15,-1 0 1,5-1-16,4-3 15,-3-5 1,-6-4 0,1-1-16,-2 4 15,-3-1-15,-4 0 16,0 7 0,1 0-16,-11 3 15,1-2 1,-4 2-16,-3 1 15,-4-1-15,0-3 16,-2 1 0,-3-3-16,-1 2 15,-5 5-15,1 3 16,0 4 0,3 8-1,0 6-15,6 3 16,-3 3-16,-3 0 15,0 0 1,0 0-16,0 0 16,0 0-1,0 0-15,0 0 16,0 0 0,26 97-16,-26-90 15,4-3-15,-1 0 16,1-3-1,2-1-15,-6 0 16,0 0 0,0 0-16,0 0 15,0 0 1,0 0-16,0 0 16,100 11-16,-68-9 15,5 5 1,9-2-1,4 7-15,3-1 16,-3 3-16,-4-3 16,-4-1-16,-6-3 15,-7 1 1,3-1 0,-1-4-16,1-2 15,2-1-15,9-1 16,6-2-1,1-1 1,4-3-16,6-7 16,0 3-16,-7-3 15,-6-9-15,-8 0 16,-7-2 0,-13-10-1,-5-8-15,-5-8 16,-3-6-16,-8 0 15,0 8-15,-3 2 16,1 8 0,4 7-1,-7 7-15,5 7 16,-1 11 0,1 2-16,7 5 15,-3 0-15,3 0 16,1 0-1,-6 0-15,0 0 16,0 0 0,0 0-1,0 0-15,0 0 16,0 0-16,0 0 16,0 0-16,0 0 15,0 0 1,83 52-16,-62-52 15,5-4 1,-1 4-16,2-2 16,-5 7-16,-1-5 15,-7 1 1,-3-1 0,-3 3-16,-1 4 15,-1-3-15,-2 2 16,-1-1-1,-2 5-15,3-3 16,-1 0 0,-3-7-16,0 0 15,0 0-15,0 0 16,0 0 0,0 0-1,0 0-15,88 85 16,-66-66-16,3 1 15,-2-1 1,3 0-16,-1-3 16,5-7-1,2 3-15,7-1 16,1 0 0,12-4-16,-2 7 15,0-2 1,-4-7-16,-5 1 15,-2-1-15,-9-10 16,15-8-16</inkml:trace>
  <inkml:trace contextRef="#ctx0" brushRef="#br0" timeOffset="15646.49">8109 12918 0,'0'0'0,"0"0"15,0 0-15,0 0 16,0 0 0,0 0-16,0 0 15,0 0-15,96 32 16,-72-38 0,5-1-16,6-5 15,8 1-15,10 1 16,5-1-1,2-3 1,5 0 0,-4-1-16,3 1 15,3-4-15,11 1 16,4-1 0,7-3-16,-8-4 15,-8-11-15,-13-16 16,-17-12-1,-8-12-15,-16-9 16,-6-5 0,-13 4-16,-3-6 15,-8-17-15,0-9 16,1-3 0,3 9-1,-4 10-15,0 5 16,1 2-16,3 16 15,10 8-15,1 18 16,3 21 0,4 16-1,6 12-15,2 4 16,5 22 0,1 1-16,0 0 15,-4 2-15,0-2 16,-3 2-1,-4 3-15,4 0 16,-4 4 0,6 7-16,3 11 15,0 7 1,5 4-16,4-1 16,0 0-16,0 1 15,0-1 1,-4 6-16,-2-3 15,5-5 1,-2 2-16,6-7 16,-2-10-16,9-4 15,1-10 1,6-8-16,-4-2 16,4-6-1,-3-3-15,0-3 16,-2 0-1,-2-3 1,-3 3-16,0-7 16,0-2-16,-7-3 15,5-2-15,-8 0 16,3-7 0,-4-1-1,0-6-15,-1-4 16,3-10-16,-2 0 15,1-12-15,3-6 16,3-1 0,-2-3-1,2-1-15,-6 8 16,-5 4-16,-2 9 16,-5 5-1,-2 9-15,-8 5 16,0 7-1,-5 5-15,1 2 16,-3 1 0,0 3-16,0 0 15,0 0 1,0 0-16,0 0 16,0 0-16,0 0 15,0 0-15,0 0 16,-9 122-1,11-87 1,0 8-16,5 13 16,2 12-1,7 4-15,10 1 16,10-4-16,10 1 16,4-9-1,6 4-15,-5-8 16,1 7-1,-5-11-15,-5-7 16,-3-9 0,-5-13-16,-5-10 15,2-13-15,1-5 16,0-7 0,7-3-16,11-11 15,10-8 1,10-6-16,10-7 15,3-3 1,2-4-16,1-1 16,9 1-1,1 1-15,-7 6 16,-6 0 0,-15 1-16,-11 5 0,-11 4 15,-14-3 1</inkml:trace>
  <inkml:trace contextRef="#ctx0" brushRef="#br0" timeOffset="23556.04">20312 10079 0,'0'0'16,"0"0"-16,0 0 15,0 0 1,-85 17-16,52-50 16,-13-11-16,-12-14 15,3-13 1,-4-7-16,2 3 16,-3 8-1,-11 19-15,-16 22 16,-11 26-1,-10 26-15,5 22 16,10 12 0,-4 4-16,1 1 15,-7 9-15,11 4 16,10 11 0,18 17-16,16 13 15,13-2 1,17-10-16,7-4 15,17 7-15,8 2 16,14-12 0,6-18-16,14-16 15,12-19 1,18-24-16,15-16 16,10-12-16,1-13 15,-4-11 1,3-16-1,9-16-15,16-21 16,-1-17-16,-16-1 16,-15-1-1,-15 5-15,-19-3 16,-9-1 0,-17 15-16,-12 5 15,-19 11-15,-20 7 16,-27 5-1,-35 8-15,-12 2 16</inkml:trace>
  <inkml:trace contextRef="#ctx0" brushRef="#br0" timeOffset="24849.67">15250 13547 0,'0'0'0,"0"0"0,0 0 15,0 0 1,85-6-16,-71-2 16,2-4-16,0-16 15,3-7-15,-6-13 16,3-9-1,-13-7-15,4-7 16,-6-10 0,3-8-16,2 3 15,5-8 1,3 2 0,4-4-16,3 0 15,4-11-15,0-15 16,0-13-16,-7-11 15,7-14 1,-4-1 0,-7 2-16,-10 5 15,-22 6-15,-21 18 16</inkml:trace>
  <inkml:trace contextRef="#ctx0" brushRef="#br0" timeOffset="25995.47">13380 13667 0,'0'0'0,"0"0"0,0 0 16,99-32-1,-49 15 1,11-5-16,-1-14 16,-3-6-16,-4 0 15,-3 4 1,-4 5-16,-7 9 16,-5 7-16,-4 8 15,-3 3 1,1 3-1,-10 1-15,-4 0 16,-10-1-16,-4-8 16,0-10-16,0 21 31,-114-107-31,59 32 16,-7-21-16,-7-10 15,-3-7 1,-9-17-16,6 2 15,18 0-15,18 2 16,20-2 0,19-10-16,14 0 15,16-3 1,4-5-16,10-3 16,9 2-1,8 8-15,3 15 16,10 11-16,21 9 15,18 14 1,11 17-16,-3 21 16,2 19-1,11 17-15,9 16 16,-10 14-16,-9 18 16,-21 21-1,0 11 1,0 16-16,-9-5 15,-14-1-15,-25-3 16,-20-7 0,-24-3-16,-22-5 15,-24-6 1,35-50-16,0 0 16,0 0-16</inkml:trace>
  <inkml:trace contextRef="#ctx0" brushRef="#br0" timeOffset="33702.03">18210 11087 0,'0'0'0,"0"0"16,0 0-16,0 0 16,0 0-1,0 0-15,0 0 16,0 0-16,0 0 16,0 0-1,0 0-15,0 0 16,0 0-1,85 22-15,-64-26 16,-3 0 0,-1 1-16,-3 0 15,-7 2-15,1 1 16,-1 0 0,0 0-1,0 1-15,0 5 16,0-5-16,0 4 15,5 0 1,1-2-16,-2 3 16,-3-1-1,2 2-15,0-3 16,1 3-16,3 0 16,-3 0-1,3 0 1,0 4-16,4 0 15,4 3-15,4 4 32,1 1-32,5 8 15,-2-1-15,0 7 16,2 5-16,-2 1 16,-1 7-16,-1-2 15,1 2 1,2-3-1,1-2-15,4-4 16,3-4-16,0-3 16,0-2-16,-2-3 15,-5-3 1,-3 4 0,-5-3-16,-6 4 15,3 8-15,-2 1 16,2 6-1,3 2-15,-2-2 16,2 0 0,-6-5-16,0-4 15,-4-7 1,-3-8-16,-3-4 16,-2-7-1,-5 0-15,-1-3 16,-1-4-16,-2 4 15,3-4 1,0 0-16,0 0 16,0 0-1,0 0-15,0 0 16,0 0 0,0 0-16,0 0 15,18 105 1,-18-81-16,3-4 15,-6-4-15,2 1 16,-6-2-16,4-3 16,-1 0-1,-3-5 1,0 0-16,0-2 16,-4 5-16,1-2 15,10-8 1,0 0-16,0 0 15,0 0 1,0 0-16,0 0 16,-96 85-1,75-71-15,-5 3 16,-2-2 0,-4-2-16,0-9 15,-5-3-15,-2-5 16,-7 0-1,0-6-15,-1-5 16,8-3 0,0-3-16,4 0 15,3-8 1,7-3-16,3 1 16,3 2-16,5-3 15,7 7 1,1-1-16,1 3 15,4 5-15,0 2 16,-4-2 0,-2-3-1,-7 3-15,-6-6 16,-13-3 0,-13-7-16,-12-9 15,-13-6 1,-7-16-16,-3-12 15,3-2-15,3 3 16,3 7-16,4 11 16,1 4-1,3 1 1,6 10-16,2 1 16,6 5-16,6 4 15,5 10 1,5 7-16,4 9 15,2 14 1,13 24-16,11 40 16,41 42-16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9:08.61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5856 8198 0,'0'0'16,"0"0"-16,0 0 15,0 0-15,0 0 16,0 0-1,0 0-15,0 0 16,0 0 0,0 0-16,0 0 15,0 0 1,0 0-16,0 0 16,0 0-1,85 67-15,-49-67 16,14-46-16,27 1 15,16-38 1,15-35 0,12-21-16,37-25 15,15-22-15,-9 12 16,-20 21-16,-14 22 16,-30 25-1,-38 40 1</inkml:trace>
  <inkml:trace contextRef="#ctx0" brushRef="#br0" timeOffset="781.33">6475 8583 0,'0'0'0,"0"0"0,0 0 16,0 0-16,0 0 15,0 0 1,0 0-1,0 0-15,0 0 16,0 0-16,0 0 16,0 0-16,109-108 15,-33 62 1,18-4 0,5-10-16,-9-8 15,2-10 1,-14-2-16,-18 8 15,-23 40-15</inkml:trace>
  <inkml:trace contextRef="#ctx0" brushRef="#br0" timeOffset="1676.74">6391 8939 0,'0'0'0,"0"0"0,0 0 16,0 0 0,0 0-16,102-86 15,-62 68 1,23 8-16,22-1 16,23 0-1,6-10-15,11 3 16,13-10-1,-1-1-15,-20 5 16,-39 9-16,-53 15 16</inkml:trace>
  <inkml:trace contextRef="#ctx0" brushRef="#br0" timeOffset="2437.02">6701 9498 0,'0'0'0,"0"0"0,103-23 15,-47 0 1,1-2-16,-7 0 16,0 0-1,0 0 1,3 8-16,9 3 15,5 6-15,-6 5 0,-7 6 16,-16 1 0,-6 17-16</inkml:trace>
  <inkml:trace contextRef="#ctx0" brushRef="#br0" timeOffset="3141.11">6404 10159 0,'0'0'0,"0"0"16,0 0-1,167-45-15,-41 8 16,10-8 15,-13 3-31,-7 7 16,8 20-16,-7 8 16,-13 14-16,-23 8 0,-38 9 15,-29 19 1</inkml:trace>
  <inkml:trace contextRef="#ctx0" brushRef="#br0" timeOffset="3671.92">6504 10858 0,'0'0'0,"0"0"0,87-87 15,9 28 1,28-1-16,-6 14 16,20 16-16,19 23 15,-4 21-15,-21 34 16,-36 37-1,-96-85-15,0 0 16,0 0 0</inkml:trace>
  <inkml:trace contextRef="#ctx0" brushRef="#br0" timeOffset="4127.68">6907 11201 0,'0'0'0,"0"0"15,131 11 1,-42 13-16,-4 5 16,-5-2-1</inkml:trace>
  <inkml:trace contextRef="#ctx0" brushRef="#br0" timeOffset="8320.21">7873 7146 0,'0'0'0,"0"0"16,0 0-16,0 0 16,0 0-1,89 4-15,-57 3 16,10 0 0,-3-2-16,0 1 15,-7-6-15,-7-4 16,-2-3-1,-5 0 1,-4-4-16,0 1 16,-3 3-1,3 0 1,1 4-16,5 2 16,-2 1-16,7 1 15,3 5-15,2-2 16,9 3-1,3 0-15,4-4 16,0-2-16,-2 3 16,-1 3-1,-1 3-15,2-3 16,1 0 0,5 0-16,4-3 15,9-1 1,1-2-16,-2 2 15,-3-2-15,-7 2 16,1 0 0,-7-2-16,0 5 15,4 1 1,10-3-16,4 3 16,2-3-16,4 2 15,-9-9 1,-1-3-1,-6 1-15,-5-2 16,-2 0-16,2 1 16,8 5-1,7 1-15,8 3 16,7 1 0,-5 3-16,-2 1 15,-3 2-15,7 1 16,4-3-1,2 2-15,-1-4 16,-6-8 0,0 1-16,-3-6 15,-4 4 1,7-1-16,9 1 16,5 2-1,-5-2-15,-1-4 16,-10 3-1,1-6-15,2 9 16,5 1 0,1-3-16,-4 3 15,-6-3-15,-7 2 16,-6-2-16,-5-4 16,3 7-1,7-3 1,0 2-16,1 1 15,-4-3-15,-5 0 16,1-1 0,-4 0-16,-6 0 15,6 4 1,7 0-16,13 1 16,2 5-16,0-5 15,-5-1 1,-6-1-16,-3-2 15,1 0 1,7 2-16,4 1 16,5 1-16,0 2 15,-6-6 1,-2 6 0,-6 0-16,9 1 15,8 3-15,4 1 16,5-2-1,-2-2-15,-6-1 16,1 2 0,3 2-16,13 6 15,4-1-15,-7 1 16,-2-2 0,-5 0-1,7 3-15,7 0 16,7 0-16,-9-7 15,-6-3 1,-2-4-16,3 0 16,12 0-1,-8-3-15,-8-4 16,-10-6 0,-8 1-16,5 1 15,9 1 1,9 4-16,-8-3 15,-3-2-15,-11-3 16,4 4 0,6-1-16,4 0 15,3 0 1,-3 1-16,-10 2 16,-3-2-16,7 6 15,5-2 1,7 5-1,-6-2-15,-4 0 16,-8 2-16,-3-2 16,1 6-1,6-2-15,1 1 16,-2 2 0,-9-8-16,-7 4 15,-8-2-15,1 1 16,4-3-1,6 1 1,12 3-16,7-3 16,-4 2-16,-14-5 15,2 2-15,2 4 16,13 3 0,5 1-16,3 0 15,-5 3 1,-16-4-16,-5 0 15,0 1 1,1 3 0,-6-3-16,-16 3 15,8 50-15</inkml:trace>
  <inkml:trace contextRef="#ctx0" brushRef="#br0" timeOffset="27362">8171 6937 0,'0'0'0,"0"0"15,0 0-15,0 0 16,0 0-1,0 0 1,0 0-16,-131-113 16,59 72-16,-20-6 15,-15-2-15,1 0 16,0 9 0,8 5-1,5 17-15,8 16 16,7 25-16,16 45 15,20 49-15,17 32 16,14 32 0,4 35-1,7 10-15,4 31 16,-1 3 0,1 15-16,-8 11 0,-3 16 15,-10 7 1,2 20-1,-6 2-15,0 12 16,-4-21-16,10 12 16,1-18-1,10-5 1,9-26-16,9-15 16,4-36-16,2-33 15,9-20 1,6-21-16,10-26 15,17-28 1,16-14-16,23-3 16,6 3-16,-8-10 15,6-11 1,5-13 0,-18-19-16,-17-24 15,-22-29-15,-10-39 16,-4-56-16,-11-64 15,-5-62 1,-14-41-16,-5-26 16,-2-15-1,-4-17-15,0-23 16,-12-32-16,-9-67 16,-13-79-1,-7-20 1,4 34-16,18 19 15,17 63 1,33 80-16,24 100 16,8 90-1,-6 74-15,-18 52 16,-28 0-16,-59-52 16,-87-121-16</inkml:trace>
  <inkml:trace contextRef="#ctx0" brushRef="#br0" timeOffset="33639.25">7353 6683 0,'0'0'0,"0"0"15,0 0-15,0 0 16,0 0 0,0 0-16,0 0 15,0 0 1,0 0-16,0 0 16,0 0-16,0 0 15,0 0 1,0 0-16,0 0 15,0 0 1,-40-96-16,40 86 16,0 9-16,0-2 15,0 3 1,0 0-16,0 0 16,0 0-1,0 0-15,0 0 16,0 0-1,83 18-15,-76-14 16,3-1 0,-3-6-16,1-1 15,5-6-15,2-16 16,6-18 0,4-22-16,7-35 15,7-14 1,14-15-1,18-9-15,6-2 16,4 7-16,-7 11 16,-10 12-16,-1 12 15,-12 8 1,0 3-16,-1 9 16,10 5-1,16 9 1,19 5-16,8 16 15,-2 14-15,3 16 16,13 15-16,10 22 16,-4 9-1,-14 14 1,-9 25-16,-4 19 16,-2 19-16,-5 12 15,-4 14 1,-25 19-16,-17 21 15,-21-7 1,-12-8-16,-16-4 16,-12-5-1,-7-20-15,-4-30 16,-3-20 0,-7-17-16,4-21 15,6-17-15,6-15 16,2-13-16,8-9 15,6-6 1,4-5 0,3-3-16,3 4 15,-1-4 1,0 1-16,3 5 16,0 5-1,-3 0-15,2 4 16,-4 5-16,3 2 15,1 0 1,-4 3-16,0 0 16,0 0-1,0 0-15,0 0 16,0 0-16,0 0 16,0 0-1,0 0-15,0 0 16,0 0-1,0 0-15,0 0 16,0 0-16,0 0 16,0 0-1,0 0 1,0 0-16,0 0 16,0 0-16,0 0 15,0 0 1,0 0-16,0 0 15,0 0 1,0 0-16,-25-153 16,45 61-16,6-20 15,11-15 1,3-9 0,9-6-16,11-2 15,-2 9-15,9 7 16,11 13-1,7 8-15,13 15 16,1 10 0,1 11-16,-4 11 15,1 12-15,-5 16 16,-10 14 0,-11 17-16,-12 8 15,-13 17 1,-7 16-1,-7 20-15,-4 25 16,-6 25 0,2 7-16,-4 22 0,10 30 15,2 12 1,3-2-16,8 17 16,4 9-1,-1-22-15,-4-19 16,-8-8-1,-7-14-15,-10-27 16,-6-32-16,-11-24 16,-7-27-1,-4-17 1,-3-15-16,2-15 16,-1-3-16,3-3 15,2-7 1,1 3-16,0 1 15,4 2 1,0 4-16,2 0 16,-4 1-16,3 3 15,-2 3 1,1 3-16,0-2 16,3 7-1,0 2-15,3-2 16,-1 1-16,-2 2 15,0 0 1,0 0 0,0 0-16,0 0 15,0 0-15,0 0 16,0 0 0,-13-97-16,17 61 15,-4-22 1,0-10-16,3-14 15,1-14-15,-4-25 16,3-26 0,8-13-1,3-3-15,13-2 16,7 5-16,7 14 16,10 18-16,7 17 15,3 12 1,10 16-1,7 5-15,1 7 16,9 11-16,-5 11 16,-4 11-1,-8 13 1,-4 11-16,-10 9 16,-9 15-16,-9 6 15,-7 16 1,-9 13-16,-3 29 15,-3 22 1,-8 18-16,-2 7 16,-7 5-1,2 22-15,-2 18 0,9-8 16,0-4 0,8 2-1,8 8-15,4-6 16,3-23-1,-1-7-15,-2-9 16,0-6 0,-5-21-16,-6-20 15,-4-23-15,-6-19 16,-1-16-16,-4-14 16,1 0-1,-1 0 1,-3 0-16,0 0 15,0 0-15,4-108 16,-1 84 0,-2 6-1,2 0-15,0 4 16,1 0-16,-2 3 16,0 1-16,1-1 15,-3 0 1,0 4-1,0-3-15,0 2 16,0 8-16,0 0 16,0 0-1,0 0-15,0 0 16,0 0 0,0 0-16,0 0 15,-25-95-15,22 68 16,3-8-1,-2-11 1,0-12-16,2-12 16,4-12-16,3-11 15,7-4 1,9-14-16,4-5 16,8-2-1,10-10-15,4-5 16,11-5-16,1 9 15,3 5 1,-4 4-16,4 10 16,7 2-1,-5 11 1,1 19-16,-6 9 16,-4 19-16,-8 11 15,-10 14 1,-3 13-16,-7 7 15,2 8 1,-6 6-16,-4 7 16,1 0-16,-1 4 15,-3 3 1,3 2-16,4 3 16,1 7-1,3 5-15,0 12 16,9 23-1,1 21-15,-3 14 16,-4-5-16,-4 5 16,-8 11-16,-4 21 15,0-2 1,-4-12 0,3 1-16,4 7 15,-3 2-15,4-13 16,4-19-1,-4-20-15,0-12 16,4-17 0,-9-8-16,2-11 15,-9-12 1,-2-10-16,-5-9 16,-1-7-1,-1 0-15,-4 0 16,5 0-16,0 0 15,0 0 1,-12-95-16,11 79 16,-2 2-1,0 6-15,2 1 16,1 0 0,-3 2-16,3 5 15,-4 0-15,1 0 16,-1 0-1,4 0-15,0 0 16,0 0 0,0 0-16,0 0 15,0 0 1,0 0-16,0 0 16,0 0-16,-32-105 15,34 81 1,3-2-1,-1 1-15,0 0 16,6-7-16,4 0 16,0-14-1,5-7-15,12-18 16,2-21 0,6-13-16,6-9 15,5-7-15,4-4 16,2-3-1,8 10-15,-1 8 16,-3 7 0,11-1-16,0 5 15,3 10 1,-6 6-16,-4 16 16,-2 11-1,-9 17-15,-3 17 16,-4 17-16,-4 17 15,-2 9 1,2 15-16,-6 17 16,0 11-1,-6 15-15,-4 10 16,-1 13 0,-7 3-16,1 16 15,-4 46-15,4 7 16,-3 12-1,1 13 1,-6-7-16,-3-35 16,-2-36-16,-6-35 15,0-26 1,-6-24-16,-1-17 16,1-13-1,1-6-15,1 0 16,0 0-16,8-50 15,-4 22 1,3 2-16,1-2 16,-2-3-16,3 8 15,-4 2 1,5 0 0,1 7-16,-3 3 15,-4 4-15,3 3 16,1 2-1,-4 2-15,0 0 16,0 0 0,0 0-16,0 0 15,0 0-15,0 0 16,0 0 0,0 0-1,0 0-15,0 0 16,0 0-16,0 0 15,22-175 1,-12 58-16,1-20 16,4-33-1,12-18-15,5-9 16,11-2-16,14 1 16,14 13-1,5 30 1,2 28-16,1 28 15,2 17-15,4 25 16,-1 18 0,1 19-16,0 19 15,-10 15 1,-8 11-16,-10 7 16,-10 14-1,-5 11-15,-8 7 16,-8 5-16,-3 13 15,2 25 1,-4 20-16,-3 8 16,-4-5-16,0 11 15,8 20 1,3 8 0,3-6-16,-2 7 15,5-1-15,-9-12 16,-5-23-1,-6-34-15,-8-19 16,-3-17 0,-3-14-16,-1-11 15,1-16-15,-1-12 16,1-7 0,-1-4-1,0 0-15,1 0 16,3 0-16,0 0 15,0 0 1,0 0 0,0 0-16,3-105 15,-3 96-15,-3 5 16,6-1-16,-2 5 16,2 0-1,-3 0-15,0 0 16,0 0-1,0 0-15,0 0 16,0 0-16,0 0 16,0 0-1,0 0 1,0 0-16,0 0 16,0 0-16,0 0 15,0 0 1,7-120-16,-6 84 15,2-7 1,4-17-16,4-19 16,13-29-16,5-18 15,10-11 1,7-9 0,18-13-16,5-3 15,9 9-15,8 5 16,6 4-1,0-6-15,-3 5 16,8 13 0,0 12-16,9 15 15,-5 23-15,-9 21 16,-14 27 0,-17 23-1,-8 28-15,-21 19 16,-7 14-16,-7 17 15,-11 4 1,-7 0-16,-7-2 16,-3 4-16,-2 14 15,5 13 1,0 17-16,1 0 16,5-2-1,8 9-15,18 33 16,16 10-1,18 1-15,10 11 16,12 3-16,-3-25 16,-6-26-1,-9-24 1,-6-8-16,-14-21 16,-11-13-16,-7-20 15,-9-15 1,-13-19-16</inkml:trace>
  <inkml:trace contextRef="#ctx0" brushRef="#br0" timeOffset="57834.12">20008 1256 0,'0'0'0,"0"0"16,0 0-16,0 0 16,0 0-16,-5 139 15,-7-82 1,11 32-16,5 48 15,10 12 1,11 9 0,3 13-16,1 10 15,-6-15-15,-11-22 16,-10-12 0,-9-19-16,-9-13 15,-2-24-15,4-21 16,5-18-1,4-29-15,5-8 16,12 0 0,15-63-16,24 14 15,27-4 1,25-8-16,32-3 16,45 18-1,15 10-15,22 18 16,15 25-16,-15 19 15,-3 13 1,-16 14 0,-28 0-16,-49-7 15,-54-10-15,-35-11 16</inkml:trace>
  <inkml:trace contextRef="#ctx0" brushRef="#br0" timeOffset="58298.61">19671 1578 0,'0'0'0,"0"0"0,0 0 16,0 0 0,0 0-16,135 34 15,-40-11 1,51 6 0,34 3-16,15-1 0,13-6 15,-6-10 1,-30-12-16,-48-11 15,-49-12-15,-65-12 16</inkml:trace>
  <inkml:trace contextRef="#ctx0" brushRef="#br0" timeOffset="58705.13">19543 755 0,'0'0'0,"0"0"15,170-64 1,-74 14-16,0 7 31,3 4-31,24 18 0,22 10 16,1 8-16,12 9 16,5 2-1,-10 3-15,-30-11 16,-34-6-1,-36-10-15,-35-5 16,-38-8 0,-44-3-16,-30-1 15,-7-1-15</inkml:trace>
  <inkml:trace contextRef="#ctx0" brushRef="#br0" timeOffset="59523.3">21645 156 0,'0'0'15,"0"0"-15,0 0 16,78 118-16,-36-2 16,19 63-1,7 24-15,17 60 16,5 9 0,-1 46-16,-7-13 15,-8 9 1,-20-26-1,-24-49-15,-18-34 16,-19-49-16,-14-55 16,-8-53-16,1-45 15,0-3 1,-4-113-16,-7-13 16,-1-27-1,-9-65-15,-4-48 16,1-42-1,-1-26-15,0-33 16,12 29 0,10 18-16,14 42 15,17 71-15,18 78 16,17 65-16,18 52 16,17 60-1,40 84 1,39 84-16,28 60 15,6 50 1,-2 13-16,4 4 16,-20-43-1,-34-37-15,-31-55 16,-34-63 0,-24-70-16,-31-58 0,-11-17 15,-16-101 1,5-12-1,4-37-15,5-45 16,-5-59 0,0-16-16,-14-34 15,-6 13-15,-19-8 16,-11 21 0,-10 49-16,6 55 15,18 61-15,19 65 16,60 48-1</inkml:trace>
  <inkml:trace contextRef="#ctx0" brushRef="#br0" timeOffset="60145.71">23893 911 0,'0'0'0,"0"0"15,0 0-15,-7 143 16,3 10-16,-6 28 16,3 52-1,-4 8-15,4 27 16,5-8-1,4-31-15,5-23 16,10-28-16,5-38 16,6-43-1,4-35 1,6-40-16,7-23 16,9-27-1,20-29-15,9-33 16,12-34-16,15-18 15,20-38 1,12-33-16,-14-3 16,-17-10-16,-29 2 15,-40 22 1,-38 19-16,-43 5 16,-69-8-1,-48 12-15,-29 11 16,-33 17-1,-3 46-15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37:15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24024 11493 0,'0'0'16,"0"0"-16,0 0 16,0 0-1,-34-116-15,13 84 16,-9 10-1,-13 19-15,-1 22 16,-15 26-16,-8 12 16,-4 10-1,3-3 1,8-4-16,17-6 16,13-3-16,9-3 15,12-2 1,11 4-16,16-4 15,17 16 1,9-5-16,9-11 16,4-10-16,0-15 15,-7-18 1,-14-16-16,-32-16 16</inkml:trace>
  <inkml:trace contextRef="#ctx0" brushRef="#br0" timeOffset="633.16">24257 10104 0,'0'0'0,"0"0"16,18 183-16,-26-42 16,-16 19-1,-9 12-15,-2-5 16,3-21-1,10-22-15,9-23 16,12-19-16,12-18 16,4-22-1,13-12-15,0-10 16,-2 13 0,-2-16-16</inkml:trace>
  <inkml:trace contextRef="#ctx0" brushRef="#br0" timeOffset="1317.1">24635 11415 0,'0'0'0,"0"0"15,0 0 1,110-115-16,-89 67 15,-10 6-15,-11 12 16,-17 12 0,-9 9-16,-13 16 15,-14 16 1,-4 23-16,0 20 16,4 26-16,11 4 15,8-3 1,13-1-1,13 0-15,12-5 16,5-9-16,16-11 16,3-16-1,1-20-15,2-23 16,1-8 0,0-22-16,-4-13 15,-3-15-15,-7-18 16,-11-10-1,-14-10 1,1-3-16,5 6 16,1 10-16,4 14 15,-1 15-15,1 18 16,-1 18 0,-3 10-1,1 0-15,-1 64 16,-7-1-16,-12 22 15,-9 36 1</inkml:trace>
  <inkml:trace contextRef="#ctx0" brushRef="#br0" timeOffset="1952.53">24898 11272 0,'0'0'0,"0"0"0,-85 39 16,28 5 0,0 13-16,10-1 15,12-2 1,7-1-16,13-10 16,9-8-1,19-11-15,19-8 16,29-6-16,21-11 15,14-3 1,8-1-16,-5 5 16,-10 7-1,-21 7-15,-36 9 16,-35 21-16,-37 26 16,-31 25-1,-25 9 1,-21-8-16,-9-15 15,2-20-15,17-24 16,24-30 0,26-53-16</inkml:trace>
  <inkml:trace contextRef="#ctx0" brushRef="#br0" timeOffset="2533.44">25201 11231 0,'0'0'0,"0"0"16,0 0-16,0 0 16,0 0-1,-117 125-15,75-105 16,9-7-16,7-1 16,7-5-1,13-3 1,6 3-16,0 9 15,80 21-15,-2 21 16,22 9 0,6 0-1,-10 1-15,-18-1 16,-27-1-16,-37-4 16,-38 1-16,-44-4 15,-54-9 1,-16-14-16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38:15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6154 7035 0,'0'0'0,"0"0"16,0 0-16,0 0 15,0 0 1,0 0-16,0 0 16,0 0-1,0 0-15,0 0 16,0 0-16,115 77 16,-82-77-1,-9 2 1,-10-4-16,-14-5 15,0-4-15,0-15 16,-76-20-16,35-19 16,-1-15-1,3-7 1,12 6-16,13 16 16,10 8-16,8 13 15,10 17 1,2 8-16,4 17 15,-1 2 1,-3 7-16,2 1 16,-9 2-1,1 0-15,-3 1 16,-5-4 0,3 0-16,-4-3 15,-1-4-15,0 0 16,0 0-1,0 0-15,0 0 16,0 0 0,0 0-16,85-9 15,-54 4-15,5-3 16,3-2 0,11 0-16,18 2 15,20 5 1,14 1-16,14-5 15,-2 1-15,9-8 16,17 0 0,8-3-1,-7 4-15,-18-1 16,-6 9-16,-7 3 16,-7 9-1,-16 2-15,-14 1 16,-18 1-1,-6-6-15,-13 1 16,-7-8 0,6 4-16,0-2 15,12-2 1,10 7-16,7-3 16,8 4-16,1 2 15,7 4 1,5 0-16,11 1 15,-4 1 1,-5-3-16,-12-2 16,-14 0-16,-5-2 15,-13-7 1,-7 1 0,-5-1-16,-16-4 15,-1 3-15,-11-2 16,-3-1-1,0 4-15,0 0 16,0 0 0,0 0-16,0 0 15,0 0-15,-89 4 16,82-1 0,1 1-16,5 0 15,1 2 1,0-2-16,0-4 15,0 0 1,0 0-16,0 0 16,0 0-1,0 0-15,0 0 16,0 0-16,22 107 16,-23-75-1,-2 9-15,3 3 16,3 2-1,-3 1-15,7 4 16,1-5-16,-1-7 16,0-3-1,0-5 1,-4-5-16,-2-6 16,2-2-16,-6-13 15,1-3-15,0-2 16,-1 0-1,6 0 1,-3 0-16</inkml:trace>
  <inkml:trace contextRef="#ctx0" brushRef="#br0" timeOffset="9049.84">6027 7419 0,'0'0'16,"0"0"0,0 0-16,0 0 15,0 0-15,0 0 16,0 0-1,0 0-15,0 0 16,0 0 0,0 0-16,0 0 15,-83-27-15,77 30 16,2 5 0,0-8-16,1 5 15,0 0 1,3-5-16,0 0 15,0 0 1,0 0-16,0 0 16,0 0-1,0 0-15,0 0 16,0 0-16,0 0 16,0 0-1,0 0-15,0 0 16,0 0-1,0 0-15,0 0 16,0 0-16,0 0 16,0 0-1,0 0 1,0 0-16,-93-85 16,78 85-16,-6 0 15,-11 7 1,-17-10-16,-22 2 15,-20-9 1,-9-4-16,-2-2 16,-8 4-16,-2 4 15,12 9 1,22 9 0,16 0-16,23 4 15,19-2-15,13 5 16,7-3-1,0-1-15,25 1 16,-17 2 0,5-2-16,-2-1 15,-4-6-15,0 2 16,-3-2 0,-1 0-16,-2 0 15,2-5 1,-3-2-16,0 0 15,0 0 1,0 0-16,0 0 16,0 0-1,0 0-15,0 0 16,0 0-16,0 0 16,0 0-1,0 0-15,0 0 16,0 0-1,0 0-15,39 103 16,-32-86-16,0 1 16,-3-7-1,-1-1 1,1 4-16,3-3 16,-4 4-16,5 2 15,-1-3 1,-3 5-16,3 6 15,3 6 1,-3 12-16,4 17 16,-4 15-16,4 5 15,-7 10 1,-1 4 0,0 2-16,-3 25 15,0 23-15,4 5 16,3-3-16,4 13 15,3 20 1,7-12 0,8 11-16,-1 12 15,2-8-15,2-3 16,-7 12 0,-11-6-16,-10-18 15,-6 1 1,-7 4-16,-2-20 15,-3-15-15,0-3 16,2 5 0,6-11-1,1-6-15,10 9 16,-8 15-16,8-11 16,-7-14-1,2-18-15,-3-9 16,1-16-1,2-21-15,5-11 16,-3-17-16,9-6 16,-4-4-1,7-6-15,-5-8 16,0-1 0,-6-4-16,6 0 15,-7 0 1,-2 0-16,0 0 15,0 0 1,0 0-16,0 0 16,16-93-16,-12 82 15,-1-2 1,4 5-16,-5-2 16,-2 2-1,5 5-15,2-8 16,0-3-16,8-4 15,9-6 1,15-9 0,18-2-16,11 6 15,12 1-15,0 10 16,-1-1 0,-8 10-16,-3-2 15,0 8 1,6 6-16,11 4 15,2-3-15,-2 5 16,-14-2 0,-10 0-1,-15-1-15,-14 4 16,-17 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39:24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13201 1731 0,'0'0'0,"0"0"16,0 0-16,3 153 15,-9-65 1,5 46 0,-2 50-16,10 12 15,7 25-15,11-10 16,16-25 0,10-27-16,6-31 15,5-32 1,-5-35-16,-4-37 15,-13-36-15,-1-29 16,-11-27 0,-7-30-1,-7-36-15,-3-33 16,-4 0-16,4 15 16,3 36-1,0 33-15,15 38 16,42 52-1,54 71-15,28 62 16,20 9-16,11-3 16,-20-23-1,-37-31-15,-33-38 16,-35-36 0,-29-68-16,-34-80 15,-31-48-15,-27-35 16,0-10-1,14 29 1,20 34-16,26 45 16,34 44-16</inkml:trace>
  <inkml:trace contextRef="#ctx0" brushRef="#br0" timeOffset="918.93">15749 2222 0,'0'0'0,"0"0"16,0 0-16,0 0 15,0 0 1,0 0-16,0 0 16,0 0-1,0 0-15,0 0 16,85 43-1,-13-25-15,10-4 16,18 1-16,17 2 16,9-2-1,-9-2-15,-7-2 16,-3-4 0,3-10-16</inkml:trace>
  <inkml:trace contextRef="#ctx0" brushRef="#br0" timeOffset="1364.47">15578 1396 0,'0'0'0,"0"0"0,185-72 16,-52 33-1,-1 18 1,13 28-16,9 22 15,-11 28-15,-12 33 16,-5 41 0,0 22-1,-14 10-15,-23 4 16,-29 5-16,-33-18 16,-33-20-16,-40-22 15,-43-16 1,-38-4-1,-26-3-15,-54-17 16,-30-34-16,-15-67 16</inkml:trace>
  <inkml:trace contextRef="#ctx0" brushRef="#br0" timeOffset="2004.45">18868 1578 0,'0'0'15,"0"0"-15,0 0 16,0 0 0,0 0-16,-181-30 15,23 28 1,1 2-16,5 0 16,19 2-16,27-2 15,35 7 1,35 0-1,33 9-15,45 23 16,44 39-16,34 29 16,29 10-1,10 7-15,-4 10 16,-22 4 0,-33-10-16,-36-22 15,-32-18-15,-40-17 16,-38-13-1,-56-7-15,-37-15 16,-30 3 0,-29-4-16,-7 15 15</inkml:trace>
  <inkml:trace contextRef="#ctx0" brushRef="#br0" timeOffset="2731">13742 4641 0,'0'0'0,"0"0"15,-173-39-15,-3 8 16,-16 9 0,-11 11-16,31 12 15,41 20-15,56 15 16,57 31 0,89 25-1,50 16-15,39 10 16,44 13-16,9 2 15,-16-16 1,-22-14-16,-18-3 16,-29 7-1,-39 17-15,-50 7 16,-71-5-16,-61-6 16,-71-16-1,-46-31-15,-14-29 16,-22-19-1,4-29-15,21-1 16</inkml:trace>
  <inkml:trace contextRef="#ctx0" brushRef="#br0" timeOffset="3163.58">15236 5309 0,'0'0'0,"0"0"15,90 21-15,-16-19 16,34-14 0,37-4-1,6-2-15,-13 9 16,4 0-16</inkml:trace>
  <inkml:trace contextRef="#ctx0" brushRef="#br0" timeOffset="3581.41">15182 4148 0,'0'0'16,"0"0"-16,183 9 16,-6 30-1,40 26-15,20 38 16,27 57-1,-12 14-15,-3 20 16,-31 22 0,-62-13-16,-72-9 15,-75 12-15,-91-6 16,-95-23 0,-61-10-1,-52-23-15,4-39 16,2-67-16,31-77 15</inkml:trace>
  <inkml:trace contextRef="#ctx0" brushRef="#br0" timeOffset="4280.92">17927 4171 0,'0'0'16,"0"0"-16,-3 108 15,-15 37-15,-7 44 16,4 26 0,13 44-1,19 0-15,28 13 16,11-22-16,7-40 16,-4-29-1,-7-39-15,-14-41 16,-10-44-1,-15-35-15,-11-22 16,-21 0-16,-31-84 16,-30-5-1,-16-25 1,19-41-16</inkml:trace>
  <inkml:trace contextRef="#ctx0" brushRef="#br0" timeOffset="4764.39">18650 4026 0,'0'0'0,"0"0"0,21 175 15,-10 38 1,1 27-16,-1 22 16,10 5-1,0-27-15,4 2 16,8-14-1,1-44-15,-2-39 16,-6-40-16,-9-29 16,-6-33-1,-8-29 1</inkml:trace>
  <inkml:trace contextRef="#ctx0" brushRef="#br0" timeOffset="5497.72">17647 4189 0,'0'0'0,"0"0"16,0 0-1,0 0-15,0 0 16,85 17-16,-17-15 16,20 0-1,8-4-15,3-7 16,3-17 0,4-8-16,15-9 15,21-2-15,2-9 16,-2 4-1,7 7 1,-2 12-16,-22 16 16,-26 16-16,-28 30 15,-28 36 1,-40 40-16,-42 35 16,-60 69-1,-52 13-15,-30 26 16,-29-18-16,-26-37 15,1-52 1,-25-68 0,-5-117-16,-5-150 15</inkml:trace>
  <inkml:trace contextRef="#ctx0" brushRef="#br0" timeOffset="44730.73">3610 9706 0,'0'0'0,"0"0"0,0 0 16,140 49-16,-34-31 15,4-8-15,-9-16 16,-16-16-1,-8-24 1,-4-10-16,-2-14 16,3-8-16,5-18 15,1-11 1,-4-22-16,-10-13 16,-6-21-1,-6-15-15,5-5 16,-2 2-16,4 3 15,0 10 1,2 18 0,-13 16-16,-6 9 15,-19-8-15,-14-1 16,-20-6 0,-23-19-16,-23-17 15,-11-5 1,3 3-16,10 2 15,6 14-15,12 16 16,13 14 0,8 9-16,5 17 15,3 6 1,-18 10-16,-12 1 16,-1 0-16,-11-2 15,-12 8 1,-9 9-1,-17 13-15,-16 17 16,-2 24-16,-4 10 16,-19 15-1,-41 7-15,-7-1 16,-28 0 0,-26 3-16,13-3 15,-10 7-15,6 7 16,25 13-1,28 6-15,-2 19 16,16 10 0,24 7-16,22-2 15,-3 5 1,-9-4-16,4-1 16,12 7-1,16 2-15,9 5 16,17 0-16,4 4 15,13 14 1,16 18-16,10 6 16,7-6-1,1-8-15,6 4 16,4-1-16,7-4 16,-3 0-1,-2-5 1,1 17-16,-1 4 15,-4-2-15,-3-9 16,1-3 0,-3-2-16,4-1 15,6-12 1,6-10-16,7-14 16,2 1-1,5 4-15,9-4 16,12-5-1,1 0-15,1-9 16,3 1-16,-6-11 16,0-4-1,-1-4-15,-6-5 16,1 0 0,4-7-16,3-2 15,16 1-15,18-3 16,22-6-1,3 0-15,0-5 16,-12-2 0,8-5-16,15 1 15,-1 0 1,-1 0-16,-16 3 16,-7-1-1,3-8-15,1-8 16,6-4-16,-2-7 15,-19-2 1,-10-4-16,-11-1 16,0 9-1,14-2-15,20 3 16,15 2-16,-3-1 16,18 3-1,26-7-15,3-9 16,-16-16-1,-11-26-15,-10-46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2:13:19.37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13828 7168 0,'0'0'0,"0"0"0,0 0 15,0 0 1,0 0-16,-93-21 16,76 14-16,-1 3 15,3 0 1,5-3 0,10 0-16,0 4 15,0 2-15,0 1 16,0 0-16,0 0 15,0 0 1,89 5 0,-57-9-16,0-3 15,14-1-15,7-5 16,13 0 0,9-3-1,13 5-15,5-1 16,13 3-1,17 2-15,8 0 16,7-2-16,-1-3 16,5-3-1,-4-9-15,-4-10 16,-14 2 0,-13 3-16,-11 1 15,-18 3 1,-7 11-16,-12 7 15,-17 10-15,-10 3 16,-17 6 0,-5 6-16,-10-2 15,0-2 1,-32-5-16,7 0 16,0-2-16,-5-2 15,2 4 1,-2-4-16,-4 3 15,-8-5 1,-9 6-16,-23-2 16,-32-10-1,-44-6-15,-33-13 16,-16-9-16,-15-9 16,1 1-1,16 4-15,22 10 16,14 11-1,30 17 1,28 8-16,24 10 16,22 8-16,22 3 15,10 0 1,14-4-16,8-3 16,10-4-1,11-8-15,4-1 16,5-1-16,5-4 15,5-2-15,5-3 16,8-2 0,12-5-1,27-4-15,27 3 16,26-4 0,20 4-16,19 3 15,4-2-15,3 1 16,-2-1-1,-8-2-15,-16-1 16,-17-2 0,-20-1-16,-8-7 15,-18-1 1,-5-4-16,-12 1 16,-9-3-16,-15 8 15,-13 2 1,-13 8-16,-11 4 15,-10 0 1,-8 2-16,-3 5 16,0-1-16,-51 1 15,28-4 1,-8 3 0,-4-2-16,-4 6 15,-36 10-15,-53 1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41:35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3122 9306 0,'0'0'16,"0"0"-1,0 0 1,0 0-16,0 0 16,0 0-1,0 0-15,0 0 16,24 96 0,-20-96-16,-1 0 15,-6 0 1,3 0-16,-4 0 15,4 0-15,0 0 16,0 0 0,0 0-1,0 0-15,0 0 16,-84 8-16,58 5 16,-13 6-1,-24 16-15,-19 18 16,-14 14-1,-8 8-15,0 2 16,5 0 0,10-9-16,5-8 15,6-10 1,14-8-16,14-10 16,8-3-16,10-1 15,3 1 1,1 3-16,10 2 15,1-3 1,6-2-16,0 3 16,4-7-16,7-4 15,2-6 1,3-6-16,8-5 16,-1-3-1,3-1-15,4-5 16,1-4-16,-1 1 15,0 1 1,6 0 0,0-1-16,3 1 15,8 4-15,11 3 16,22 11 0,18 13-16,14 13 15,5 2 1,1 0-16,3 3 15,-7 4-15,-16 2 16,-16 0 0,3-2-16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45:13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3221 12645 0,'0'0'0,"0"0"16,-100 10 0,76-6-1,3-5-15,6-5 16,-10-19-16,-6-10 15,-19-15 1,-32-15-16,-26-16 16,-17-8-1,-3-9-15,-21-8 16,-12-5-16,15-4 16,29 11-1,23 9-15,19 14 16,22 7-1,18-1-15,21 3 16,20-9 0,16 1-16,13-2 15,8-9 1,5-10-16,12-26 16,8 4-16,17-1 15,14-8 1,10-3-16,6-1 15,-5 15 1,-2 14-16,8 5 16,-4 9-16,-8 1 15,-19 7 1,-17 5-16,-29 19 16,-25 8-1</inkml:trace>
  <inkml:trace contextRef="#ctx0" brushRef="#br0" timeOffset="666.09">1674 9909 0,'0'0'0,"0"0"15,155-8 1,-49-14-16,33-23 16,24-16-1,-12-8-15,-13 5 16,-9 7-1,-3 13-15,-11 12 16,-17 8 0,-16 10-16,-19 15 15,-13 23-15,-14 22 16,-17 29 0,-17 26-1,-27 12-15,-28 13 16,-61 29-16,-63 21 15,-42 66-15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45:48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3842 6039 0,'0'0'16,"0"0"-16,97-7 16,-77 11-1,-9 2-15,-4 1 16,0 0-16,0-7 16,-3 5-1,0-2-15,-1 0 16,-3 4-1,0-7-15,0 0 16,0 0-16,18 132 16,-11-47-1,7 23 1,1-8-16,3 7 16,-5 2-16,-6 1 15,-3-10 1,-8-13-16,4-18 15,-3-10 1,0-17-16,-1-13 16,-3-5-16,3-6 15,-6-3 1,2 2 0,-2 1-16,-1 3 15,4-3-15,3-7 16,4-4-16,4-4 15,3-3 1,-7 0 0,0 0-16,0 0 15,89-31-15,-43 17 16,9 2 0,23-5-1,32-11-15,25 6 16,18-3-16,35-3 15,20 6 1,5 8-16,24 0 16,0 10-1,17 4-15,17 11 16,14 11-16,1 9 16,-4 1-1,-9 1-15,-23 5 16,-5-2-1,-12-2-15,-19-4 16,5-9-16,-11 4 16,7-2-1,5 4 1,-14-8-16,5-4 16,-8 2-16,-8-10 15,5-5 1,-11 3-1,-7-5-15,0 0 16,-12 4-16,-23-4 16,3 0-16,6 0 15,-16 2 1,-16 3-16,1-12 16,-3 3-1,-12-6-15,-18 1 16,-20 7-16,-16-8 15,-9-3 1,-1 1 0,-2-4-16,-3 5 15,-4-5-15,-4-7 16,-6 4 0,-5-8-1,-11 2-15,-5-11 16,5-24-16,-4-18 15,1-43 1,3-26-16,3-13 16,3-11-1,1-6-15,0 5 16,3 33-16,-6 43 16,-2 34-1,23 62-15,53 165 16</inkml:trace>
  <inkml:trace contextRef="#ctx0" brushRef="#br0" timeOffset="1252.94">10699 4397 0,'0'0'0,"0"0"16,0 0 0,0 0-16,0 0 15,0 0 1,0 0-16,-101-12 15,94 5-15,7-7 16,52-16 0,15-7-1,22-11-15,17-7 16,29-4 0,9 9-16,-6 11 15,-15 18-15,-22 14 16,-21 21-1,-23 18-15,-14 22 16,-19 17-16,-17 30 16,-21 33-1,-14 13-15,-12-9 16,-6-32 0,-7-26-16,-23-38 15,-32-52-15</inkml:trace>
  <inkml:trace contextRef="#ctx0" brushRef="#br0" timeOffset="1655.53">11404 5774 0,'0'0'15,"0"0"-15,0 0 16,0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46:17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10119 4350 0,'0'0'0,"0"0"16,0 0-16,0 0 15,106-4 1,-74-3-16,-4 0 15,-3-3 1,4-3-16,-1-1 16,1-7-16,6-6 15,6-10 1,16-4 0,12 0-16,11-2 15,1 8-15,-9 7 16,-16 17-1,-16 11-15,-12 8 16,-14 16 0,-10 4-16,-13 8 15,-7 7-15,-9 3 16,-10 0 0,-11 9-1,-32 30-15,-29 40 16,16-17-16</inkml:trace>
  <inkml:trace contextRef="#ctx0" brushRef="#br0" timeOffset="401.72">10795 5881 0,'0'0'15,"0"0"-15,0 0 16,0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48:34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9013 6399 0,'0'0'0,"0"0"16,-93-12-16,44 7 16,9 8-1,9-3-15,12 7 16,5-5 0,4 5-16,3-2 15,3-5-15,0-7 16,4 7-1,0 0 1,0 0-16,0 0 16,0 0-16,0 0 15,-84-55 1,57 55 0,-7 71-16,-7-21 15,-1 8-15,3 10 16,7 7-16,3 3 15,12 3 1,3-6 0,13-18-16,5-6 15,14-8-15,10-8 16,15-10 0,3-4-16,7-9 15,-2-5 1,-4-11-16,-1-11 15,3-20-15,1-11 16,-7-16 0,-14-11-16,-16-5 15,-23-9 1,-29-9-16,-25-4 16,-39-20-16,103 120 15,0 0 1,0 0-16</inkml:trace>
  <inkml:trace contextRef="#ctx0" brushRef="#br0" timeOffset="784.74">8825 6284 0,'0'0'0,"0"0"16,0 0-16,-82-28 15,67 20 1,8 8-16,3 0 16,4-3-16,-3 3 15,3 0 1,0 0-1,0 0-15,0 0 16,0 0-16,0 0 16,0 0-1,0 0-15,0 0 16,-99 99 0,76-54-16,3 1 15,15-4 1,7-2-16,14-2 15,10-9-15,10-7 16,20-12 0,19-7-16,7-9 15,0-6 1,-1-8-16,-15-6 16,-16-12-1,-15-9-15,-25-15 16,-24-21-16,-39-11 15,-41-16 1,-19 6-16,13 10 16</inkml:trace>
  <inkml:trace contextRef="#ctx0" brushRef="#br0" timeOffset="1600.48">9359 6314 0,'0'0'16,"0"0"-16,0 0 15,0 0 1,0 0-16,0 0 16,0 0-1,0 0-15,-86-77 16,47 56-16,-5 4 16,10 10-1,-5 10 1,7 11-16,2 7 15,9 17-15,12 1 16,11 12 0,10-1-16,4 2 15,9-2 1,7 2-16,12-6 16,2-3-16,8-10 15,13-16 1,15-14-16,0-17 15,-4-13 1,-16-16-16,-19-11 16,-37-15-16,-51-2 15,-69 14 1,114 57-16,0 0 16,0 0-1</inkml:trace>
  <inkml:trace contextRef="#ctx0" brushRef="#br0" timeOffset="2270.96">9748 6287 0,'0'0'16,"0"0"-16,0 0 16,0 0-16,-118 57 15,37-11 1,-20 13 0,1 15-16,-3 8 15,-4 7-15,-1-3 16,27-10-1,28-21 1,32-9-16,42-12 16,46-22-16,38-21 15,43-21-15,23-23 16,-6-13 0,-23-7-16,-25-5 15,-28-4 1,-35-3-16,-44-25 15,-74-12 1,-110 32-16</inkml:trace>
  <inkml:trace contextRef="#ctx0" brushRef="#br0" timeOffset="4106.26">8750 6326 0,'0'0'0,"0"0"16,0 0-1,0 0-15,0 0 16,0 0 0,0 0-16,0 0 15,0 0 1,0 0-16,0 0 16,-93-135-1,81 89-15,10-7 16,6-7-16,10-11 15,14-16 1,12-9-16,34-11 16,33-10-1,24-11-15,13-17 16,58-10-16,17-9 16,54-13-1,24-19 1,61-8-16,35-14 15,27-9-15,41-9 16,41-16 0,28 17-16,17 0 15,20 6 1,2 29-16,-20 23 16,4 17-16,-23 28 15,-42 38 1,-21 38-16,-42 27 15,-44 19 1,-13 13-16,-52 0 16,-20 8-1,-50-7-15,-13 19 16,-40 7 0,-19 23-16,-18 25 15,-56 48-15</inkml:trace>
  <inkml:trace contextRef="#ctx0" brushRef="#br0" timeOffset="6650.49">20333 1937 0,'0'0'0,"57"112"15,4 12 1,27 32 0,27 0-16,9-6 15,-10-6-15,-11-20 16,-26-25-1,-21-33-15,-38-32 16,-18-34 0</inkml:trace>
  <inkml:trace contextRef="#ctx0" brushRef="#br0" timeOffset="6969">20669 1548 0,'0'0'0,"0"0"15,0 0 1,-158 197-16,48-48 15,-18 36-15,-4 19 16,21-5 0,32-12-16,29-39 15,40-47 1,45-49-16,-35-52 16,0 0-16,0 0 15</inkml:trace>
  <inkml:trace contextRef="#ctx0" brushRef="#br0" timeOffset="7433.92">21770 3430 0,'0'0'16,"0"0"-16,0 0 15,0 0-15,-82-10 16,62 31 0,8 7-1,4 4-15,8 0 16,8-3-16,9-6 15,8-9 1,4-8-16,6-7 16,-10-11-1,-4-11-15,-20-31 16,-41-48-16,-38-55 16,-23-36-1,-9 4 1,0 24-16,7 29 15,17 40-15,10 40 16,9 53-16,-8 56 16,-38 68-1</inkml:trace>
  <inkml:trace contextRef="#ctx0" brushRef="#br0" timeOffset="8216.29">20305 4524 0,'0'0'0,"-91"-32"16,-28-4-16,4 18 15,26 15 1,22 10-16,21 8 15,13 9 1,8 19-16,4 28 16,10 18-16,15 7 15,17 3 1,19-5 0,17-15-16,20-12 15,26-28-15,18-28 16,8-29-1,-18-25-15,-17-17 16,-28-11 0,-27-14-16,-32-15 15,-34-11-15,-42 7 16,-37 16 0,-12 37-16</inkml:trace>
  <inkml:trace contextRef="#ctx0" brushRef="#br0" timeOffset="9534.49">19594 4635 0,'0'0'0,"0"0"15,0 0-15,179 134 16,-43-45 0,57 37-1,13 27-15,29 1 16,8-5-16,-23 4 15,-34-15 1,-51-24-16,-46-20 16</inkml:trace>
  <inkml:trace contextRef="#ctx0" brushRef="#br0" timeOffset="9850.2">20237 4004 0,'0'0'0,"0"0"0,-55 234 15,-23 21 1,-25 2-16,-25-1 16,-25-31-16,-5-41 15,13-31 1,14-18 0,31 18-16,50 40 15</inkml:trace>
  <inkml:trace contextRef="#ctx0" brushRef="#br0" timeOffset="10250.02">21620 5497 0,'0'0'0,"0"0"16,36 224-16,-19 33 15,-24 35 1,-14-6-16,-9-27 16,-2-62-16,-7-59 15,-7-63 1,-4-72-16</inkml:trace>
  <inkml:trace contextRef="#ctx0" brushRef="#br0" timeOffset="10700.1">18946 7250 0,'0'0'0,"0"0"16,203 117-1,-17 45 1,38 47-16,2 26 15,4 4-15,-1-15 16,-33-29-16,-40-48 16,-45-47-1,-50-57 1,-54-43-16</inkml:trace>
  <inkml:trace contextRef="#ctx0" brushRef="#br0" timeOffset="10916.74">19791 7158 0,'0'0'0,"0"0"16,43 209-16,-47-30 16,-20 16-1,-22-3-15,-8-23 16,-1-27-16,-3-21 15,6 16 1,27 22 0,26 15-16</inkml:trace>
  <inkml:trace contextRef="#ctx0" brushRef="#br0" timeOffset="11383.49">21073 8765 0,'0'0'0,"0"0"16,0 0-1,0 0-15,0 0 16,0 0-16,109-82 16,11 75-1,9 17 1,9 22-16,-6 18 16,-17 28-16,-23 22 15,-39 24 1,-42 6-16,-45 5 15,-28-7 1,-20-13-16,4-19 16,10-18-16,23-15 15,30-6 1,24-7-16,39-14 16,44-7-1,33-8-15,10-17 16,22-30-1,22-51-15</inkml:trace>
  <inkml:trace contextRef="#ctx0" brushRef="#br0" timeOffset="12733.44">8924 6909 0,'0'0'0,"0"0"15,0 0-15,0 0 16,0 0-16,0 0 15,110-25 1,-75 11 0,8-2-16,-4-2 15,5-6-15,-5-1 16,11-11 0,7-13-16,28-6 15,15-16 1,12-20-16,-3-21 15,2-6-15,20 2 16,11-2 0,2-1-16,0-12 15,26 3 1,11 4-16,-1 7 16,29-3-16,4-2 15,-1 0 1,29 7-1,-9 9-15,24 12 16,-2-1-16,13 5 16,4-2-1,20 24-15,9 6 16,39 20 0,4 8-16,26 14 15,38 15-15,17 18 16,11 17-1,14 27 1,22 33-16,13 39 16,-9 16-16,-30 2 15,-20-10 1,-56-3 0,-55-23-16,-88-17 15,-41-9-15</inkml:trace>
  <inkml:trace contextRef="#ctx0" brushRef="#br0" timeOffset="13849.84">9579 6658 0,'0'0'15,"0"0"-15,0 0 16,0 0 0,-41 139-16,-10-32 15,-21 5 1,-6 1-16,-3 4 16,-1 4-16,13 3 15,16-15 1,24-9-1,29-15-15,36 10 16,24 40-16,37 7 16,35 5-1,26 12-15,12 7 16,47-9 0,19-26-16,23-28 15,27-28-15,27-27 16,19-29-1,53-24 1,33-11-16,24-16 16,28-12-16,26-11 15,23-9 1,-1 3-16,-9-16 16,-28 2-1,-7-11-15,-17-29 16,-34-10-16,-48-5 15,-5-10 1,-52 6 0,-1 12-16,-43 29 15,-21 25-15,-61 40 16,-46 28-16,-38 35 16,-27 30-1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50:08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11715 12152 0,'0'0'0,"0"0"0,0 0 15,0 0 1,-86-71-16,48 36 15,-2 0 1,1 6-16,-3 8 16,1 7-1,-1-1-15,2 9 16,-13 1-16,-3-1 16,-8 9-1,-6 4-15,-8 18 16,-2 32-1,-10 21-15,-7 36 16,-6 40-16,11 17 16,23-7-1,37-12 1,34-15-16,28-17 16,25-24-16,16-32 15,7-21 1,-6-25-16,6-11 15,0-15 1,-4-11-16,9-4 16,0-2-16,12-6 15,-9-9 1,-1-9 0,-9-9-16,-7-4 15,4 7-15,-5 4 16,-4 5-1,-8 10-15,-17 4 16,-14 4 0,-16 3-16,-11-3 15,-12-5-15,-7-17 16,-15-21 0,-7-17-16,-21-12 15,-14-8 1,-7-2-16,-2 22 15,87 88-15,0 0 16,0 0 0</inkml:trace>
  <inkml:trace contextRef="#ctx0" brushRef="#br0" timeOffset="1086.04">13901 11972 0,'0'0'0,"0"0"16,0 0-16,0 0 16,-88-79-1,57 67 1,-12 6-16,-7 7 16,-20 16-16,-23 4 15,-3 8-15,4 3 16,19 10-1,19 8 1,26 7-16,18 2 16,34 17-16,19 27 15,14 20 1,3 1-16,-5-17 16,-9-17-1,-12-24-15,-7-18 16,-6-18-16,-3-17 15,6-12 1,1-8 0,0-2-16,7-5 15,1-2-15,2 4 16,-7-3 0,-3-4-16,0 1 15,-11-7 1,-5-7-16,-4-25 15,-8-34-15,-4-20 16,-7 4 0,1 12-1,4 14-15,-2 18 16,4 23-16,-7 19 16,-3 14-1,-1 7-15,-22 11 16,-38-2-1</inkml:trace>
  <inkml:trace contextRef="#ctx0" brushRef="#br0" timeOffset="2850.41">12365 7133 0,'0'0'0,"0"0"16,0 0-16,0 0 15,0 0 1,-87-18 0,37 15-16,-7-1 15,-4 1-15,-6-1 16,-2 3-1,0 1-15,0 7 16,12 11 0,10 11-16,15 14 15,11 21-15,11 13 16,10 9 0,4-8-16,6-14 15,4-12 1,4-14-16,10-9 15,4-7-15,7-2 16,11-1 0,7 5-1,1 2-15,-1 5 16,-9 1-16,-4-7 16,-12-8-1,0-16-15,-3-15 16,7-15-1,6-13-15,8-11 16,-4-4-16,0 6 16,0-2-1,-9 5 1,-12 13-16,-11 8 16,-7 6-16,-10-4 15,-13-5 1,-25-27-16,-53-24 15</inkml:trace>
  <inkml:trace contextRef="#ctx0" brushRef="#br0" timeOffset="4067.09">13629 6969 0,'0'0'0,"0"0"16,0 0 0,-132 36-16,68-6 15,-1 7 1,3 2-16,5-4 16,5 5-1,7-12-15,12 0 16,8-2-1,4-1-15,4 6 16,5 9-16,5 18 16,7 15-1,1 5-15,5-2 16,-2-15 0,3-8-16,1-14 15,2-7-15,4-7 16,1-11-1,2-7 1,11 4-16,5-2 16,6-4-16,7-2 15,7-9 1,16-9-16,17-13 16,5-11-1,-2-3-15,-7 2 16,-16-6-16,-18 0 15,-16 7 1,-20 3 0,-12-3-16,-33-7 15,-3-14-15,-14-13 16,-7-1-16,5 20 16,5 37-1</inkml:trace>
  <inkml:trace contextRef="#ctx0" brushRef="#br0" timeOffset="23388.2">12043 12634 0,'0'0'0,"0"0"15,0 0 1,0 0-16,0 0 15,0 0 1,0 0-16,0 0 16,0 0-16,0 0 15,92-15 1,-77 16-16,6 5 16,-3-1-1,3 5-15,4-3 16,9 1-1,0-1-15,10-1 16,0-6 0,1-3-16,-6 2 15,-4-5-15,-3-2 16,-11-2 0,-3 3-16,-7-4 15,-1 4 1,-3 0-16,1-3 15,6 2-15,-7-2 16,3 2 0,1-5-1,-4 1-15,1-2 16,6-3-16,3-1 16,2 0-1,6 0-15,6-6 16,5 6-1,1 3-15,6-2 16,-6 1-16,0 3 16,-2-6-1,-3 1-15,-7 2 16,-3 0 0,-5 2-16,-9-4 15,-5 1 1,-7 6-16,1-3 15,-4-4 1,-7 0-16,0-10 16,-5-5-16,-2 5 15,0-1 1,3-3-16,-6 4 16,-3 0-1,-12 3-15,-7 0 16,-2 7-16,-4 1 15,3 6 1,6 2-16,7 7 16,5 2-1,5-6-15,1 0 16,-3 4 0,-2-3-16,-16 1 15,-7-4 1,-8 1-16,1 3 15,0 2-15,7 0 16,2 4 0,9 5-16,-1 0 15,6 4 1,2 2-16,3 1 16,0-2-16,0 11 15,7 0 1,-3 7-1,10 2-15,0 7 16,1 0-16,2-2 16,-2 1-1,2-4-15,-3-9 16,4-4 0,0-5-16,3 0 15,1-2-15,6-2 16,1 3-1,2 2 1,5 1-16,-1 5 16,1-5-16,-1 4 15,1-3 1,-3 0-16,-1-8 16,2 0-1,-1-1-15,3 1 16,3-1-16,-1 1 15,5 7 1,-3-3-16,6 3 16,3 2-1,4-8-15,4 1 16,4-2-16,6-4 31,-2 3-31,5-3 16,-2-3-16,1 0 15,-1-1-15,1 1 16,-4-4 0,-1 3-16,-3-5 15,-4 1 1,0 4-16,3 1 16,-2 0-16,2-1 15,3 5 1,-2-5-1,-1 0-15,-3 1 16,0-3-16,-7-5 16,-11-10-1</inkml:trace>
  <inkml:trace contextRef="#ctx0" brushRef="#br0" timeOffset="166937.38">2672 9187 0,'0'0'16,"0"0"-16,0 0 16,0 0-1,-89-37-15,83 35 16,-2-5-16,4-2 16,-3 9-1,4-10-15,3 10 16,0 0-1,0 0-15,0 0 16,0 0-16,0 0 16,-11-102-1,8 84-15,6-6 16,-6 3 0,0 2-16,-1-1 15,-4 1-15,1 1 16,-3-3-1,-4-3 1,3 2-16,-7 1 16,-6-1-16,-3 2 15,-5 1 1,-7-1 0,2 3-16,3 1 15,6 5-15,10 4 16,2 4-16,3 1 15,7 2 1,-2-1 0,1 7-16,-3-5 15,-1 6-15,-4-4 16,-10 1 0,-6 0-16,-5 3 15,0 0 1,-9 6-16,5-2 15,-4-4-15,-6 4 16,-3 3 0,-4-3-1,0 3-15,1-3 16,9 3-16,2 3 16,12 1-1,9 0-15,6-4 16,5 0-1,6 1-15,0-5 16,7 1-16,0-4 16,0 1-1,0 5-15,20 2 16,-10-1 0,-1 1-16,-4 2 15,2 1-15,-3 3 16,-1 2-1,1 4 1,-4-6-16,2 4 16,0 0-16,3 1 15,2-4 1,5 2-16,-4-2 16,4 3-1,7 3-15,-4-3 16,3-3-16,3-1 15,4 0 1,3-7 0,8 0-16,10-9 15,7 4-15,4-5 16,5-4-16,-5 0 16,4-6-1,-1-2 1,3-3-16,-9 4 15,3-7-15,-2-3 16,14-9 0,3-20-16,-1-22 15,-14-4 1,-10 8-16,-26 14 16,-35 15-16</inkml:trace>
  <inkml:trace contextRef="#ctx0" brushRef="#br0" timeOffset="168105.9">9758 6209 0,'0'0'62,"-95"-88"-62,50 66 0,-24-17 16,-27-14-1,-9-32-15,-20-36 16,-34-20 0,-27 0-16,-15-16 15,-33-4 1,6 25-16,-14 30 16,3 31-16,24 31 15,13 37-15,19 30 16,27 31-1,38 27 1,23 19-16,29 10 16,13-2-16,17-1 15,8-1 1,10 5-16,11-5 16,2-7-1,5-22-15,5-20 16,-1-15-16,3-25 15,-4-17 1</inkml:trace>
  <inkml:trace contextRef="#ctx0" brushRef="#br0" timeOffset="168723.62">5733 4766 0,'0'0'0,"0"0"0,-21 99 16,5 55-1,7 42-15,22 26 16,22 23-16,13-7 15,29 1 1,32-18-16,23-35 16,5-47-1,1-40-15,1-47 16,1-43 0,-9-31-16,-17-28 15,-25-24 1,-20-26-16,-25-54 15,-26-84-15</inkml:trace>
  <inkml:trace contextRef="#ctx0" brushRef="#br0" timeOffset="169605.12">5823 6479 0,'0'0'0,"0"0"15,0 0-15,89-92 16,-50 30 0,-7-21-16,-14-34 15,-25-51 1,-36-47-16,-56-48 16,-69-26-16,-35-17 15,-65-8 1,-24 12-16,-43 21 15,14 58 1,-2 67-16,40 68 16,38 63-1,20 53-15,44 50 16,46 46 0,46 24-16,41 4 15,41-10-15,32 9 16,46 52-1,48 26-15,48 23 16,7 0 0,-12-48-16,-31-47 15,-39-48-15,-35-53 16,-36-48 0,-21-8-1,-49-113-15,49 113 16,0 0-16,0 0 15</inkml:trace>
  <inkml:trace contextRef="#ctx0" brushRef="#br0" timeOffset="170153.25">3297 5849 0,'0'0'0,"0"0"16,93 51 0,-43-31-16,-16-4 15,-12-11-15,-4-7 16,-8-14-1,-17-16-15,-17-33 16,-40-33 0,-41-33-16,-44-47 15,-72-33 1,-21-16-16,-34-20 16,3 12-1,45 31-15,46 51 16,68 58-16,64 59 15,50 36 1,107 195-16,63 70 16,52 74-1,2-12-15,-6-56 16</inkml:trace>
  <inkml:trace contextRef="#ctx0" brushRef="#br0" timeOffset="170687.52">3478 5497 0,'0'0'0,"0"0"16,0 0-16,0 0 15,0 0 1,0 0-16,0 0 15,92 18 1,-49-32-16,9-21 16,10-22-1,9-32-15,7-27 16,-8-8-16,-13-19 16,-1-32-1</inkml:trace>
  <inkml:trace contextRef="#ctx0" brushRef="#br0" timeOffset="171472.48">3203 5908 0,'0'0'15,"0"0"-15,0 0 16,87 6-16,-80-13 16,-7-19-1,-73-56-15,-22-39 16,-51-35-1,-37-48-15,-26-24 16,-36-29-16,8 1 16,3 8-1,6 26 1,32 45-16,45 59 16,55 68-16,29 75 15,34 81 1,33 76-16,19 84 15,13 35 1,7 34-16,3-15 16,-7-6-16,5-42 15,-1-62 1,3-48 0,1-44-16,8-31 15,-1-27-15,-4-30 16,-17-25-16,-18-23 15</inkml:trace>
  <inkml:trace contextRef="#ctx0" brushRef="#br0" timeOffset="172072.81">893 5824 0,'0'0'0,"0"0"16,87 115-16,-37 6 16,4 28-1,-9 4-15,-9-20 16,3-19-16,-7-21 16,0-26-1,-3-24-15,6-15 16,6-28-16,8-28 15,22-37 1,25-31 0,21-32-16,1-26 15,-14-17-15,-11-20 16,-93 191 0,0 0-16,0 0 15</inkml:trace>
  <inkml:trace contextRef="#ctx0" brushRef="#br0" timeOffset="175817.27">3140 7827 0,'0'0'16,"0"0"-16,0 0 15,0 0 1,0 0-16,0 0 16,83-50-16,-67 50 15,12 11 1,15-11-1,22-3-15,10-4 16,11-1-16,9-3 16,12 4-1,11 7 1,-3-6-16,-16 8 16,-18-2-16,-20 1 15,-26 2-15,-19-3 16,-14 0-1,-2 0 1,0 0-16,0 4 16,-41-4-16,32 7 15,2 0 1,0 0-16,2 0 16,0 11-1,5-18-15,0 0 16,0 0-16,21 153 15,-4-68 1,5 12 0,6 3-16,2 31 15,-3 38-15,3 12 16,-5 29 0,-3 16-16,-2 1 15,-9-4 1,-11-29-16,-7-48 15,-4-47-15,-2-47 16,-2-37 0,-2-15-1,-2-56-15,-2 6 16,-2-7-16,7 0 16,0 7-1,9 8-15,-2 8 16,4 7-1,-2 6-15,-4 3 16,-3-1-16,-7 3 16,-15-2-1,-31-12 1,-39-5-16,-30 3 16,-15 7-16,-16 16 15,-7 7-15,13 13 16,23 7-1,27 5 1,33 3-16,27-4 16,28-1-16,19-7 15,4-3 1,27-4-16,-1-5 16,-1-4-1,-4 2-15,4-5 16,-11 1-16,-3-5 15,-4 2 1,-6-7 0,-6-9-16,-5-16 15,-7-20-15,-1-29 16,-7-27 0,-9-34-16,-7-10 15,0-3 1,2-12-16,11 11 15,14 15-15,10 20 16,18 20 0,15 26-16,15 22 15,18 14 1,11 28-16,1 18 16,-2 27-16</inkml:trace>
  <inkml:trace contextRef="#ctx0" brushRef="#br0" timeOffset="177917.03">5602 7580 0,'0'0'0,"0"0"16,0 0-16,0 0 15,0 0 1,-89 0-16,61 6 15,7-5 1,9 4-16,5-1 16,4 0-1,3-1-15,0 0 16,0-3 0,86 0-16,-33 0 15,23 1-15,23-8 16,33-4-1,46-7 1,32-7-16,18-1 16,1-3-16,-31 1 15,-34 0 1,-54 3-16,-41 4 16,-44 6-1,-25 1-15,0 7 16,-62 7-16,14 2 15,2 3 1,5 2-16,9 11 16,0-4-1,14-3-15,5 5 16,6-2-16,3 7 16,3-1-1,1 6 1,4 1-16,-4 5 15,0 9-15,1 27 16,13 77 0,7 32-16,18 9 15,12 4 1,6-6-16,-2-29 16,-11-42-16,-16-35 15,-10-35 1,-7-25-16,-11-18 15,-3 0 1,-4 0-16,-1-64 16,-3 38-16,5-2 15,-2 7 1,-5 4 0,-2 9-16,-10 1 15,-14 7-15,-28 11 16,-43 3-1,-59 4-15,-35 0 16,-31-1 0,-15-3-16,1 1 15,3-5-15,26-3 16,35-6 0,45-6-1,48-2-15,49-3 16,29 0-16,14-1 15,63 0 1,-2-3-16,6 3 16,8-3-1,16-29-15,4-51 16,-17-39-16,-27-35 16,-37-42-1,-32-9-15,-24-7 16,-15-4-1,-14 17-15,-8 28 16,1 31 0,14 47-16,13 47 15,19 53 1,28 126-16</inkml:trace>
  <inkml:trace contextRef="#ctx0" brushRef="#br0" timeOffset="178784.69">7257 7887 0,'0'0'0,"0"0"16,0 0-16,0 0 15,84 43 1,-29-34 0,22 3-16,19 1 15,51 3 1,35-2-16,50-14 16,45-28-1,52-19-15,15-20 16,38-1-16,-8-17 15,-16-2 1,-57-11-16,-54 4 16,-66 12-1,-66 16-15,-69 27 16</inkml:trace>
  <inkml:trace contextRef="#ctx0" brushRef="#br0" timeOffset="179357.51">9620 6889 0,'0'0'0,"139"11"16,88 14 0,33-5-1,16 8-15,-21-7 16,-33 7-16,-34 4 16,-40 2-1,-50 14-15,-65 30 16,-77 57-1,-62 25-15,-62 41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53:39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9888 1087 0,'0'0'0,"0"0"16,0 0 0,0 0-16,0 0 15,0 0-15,0 0 16,0 0 0,0 0-1,0 0-15,0 0 16,0 0-16,34 99 15,-34-61 1,-15 20-16,5 12 16,-1 11-1,0 20-15,1 29 16,7 15-16,6-3 16,4 2-1,4 16-15,3 6 16,-4-6-1,1-2-15,-4 10 16,-3-2 0,-4-20-16,0-6 15,-4-11 1,-3-5-16,0-22 16,3-27-16,-3-24 15,7-25 1,0-16-16,1-10 15,2 0 1,1-49-16,2 18 16,5-2-16,4-3 15,9-3 1,24-2 0,58-1-16,65 6 15,49 4-15,20 7 16,21 8-1,12 16-15,10 16 16,8 22 0,-13 9-16,-4 11 15,-24-2-15,-29 10 16,-28-6 0,-37-7-1,-44-9-15,-39-12 16,-39-17-16,-29 0 15,-5-13 1,-46-2-16,7 1 16,0-6-1,-7 2-15,10 8 16,-2 6-16,8 0 16,3 9-1,5 13-15,7 12 16,1 21-1,7 19-15,4 42 16,6 57-16,4 32 16,-10 58-1,3 22 1,-15 34-16,-12 24 16,-11-3-16,-13 12 15,-1-23 1,-1 9-16,7-33 15,6 2 1,12-25-16,7-7 16,3-15-16,7-28 15,1 5 1,0-38 0,6-22-16,-3-16 15,3-26-15,-6-35 16,3-26-16,2-20 15,-5-11 1,6-7 0,-3-10-16,1-8 15,1-5-15,2-11 16,-1-11 0,1-1-1,-1 0-15,4 0 16,0 0-16,0 0 15,0 0 1,0 0-16,0 0 16,0 0-1,0 0-15,0 0 16,0 0-16,0 0 16,0 0-1,83-12-15,-66 73 16,1 49-1,6 37-15,1 31 16,0 46-16,-5-6 16,-4 2-1,-6-2 1,-10-29-16,0-36 16,-7-36-16,0-30 15,0-24 1,-3-19-16,2-16 15,-2-10 1,3-8-16,-1-9 16,1-1-16,0 0 15,7 0 1,0 0-16,0 0 16,0 0-1,0 0-15,0 0 16,0 0-1,0 0-15,0 0 16,0 0 0,0 0-16,0 0 15,0 0-15,0 0 16,-53 124 0,49-89-16,4 4 15,1 7 1,-1 23-16,0 27 15,-1 18-15,-9-1 16,-1-2 0,-14 18-1</inkml:trace>
  <inkml:trace contextRef="#ctx0" brushRef="#br0" timeOffset="4333.26">15418 4966 0,'0'0'16,"0"0"0,0 0-16,0 0 15,0 0-15,0 0 16,0 0 0,0 0-1,0 0-15,0 0 16,0 0-16,0 0 15,92-31 1,-55 38-16,15 6 16,9-2-1,10 3-15,9 1 16,5 6-16,-7 14 16,-11 1-1,-10 4-15,-21-1 16,-25-13-1,-11-26-15</inkml:trace>
  <inkml:trace contextRef="#ctx0" brushRef="#br0" timeOffset="4684.7">15770 4673 0,'0'0'0,"0"0"16,-117 173-1,36 18 1,2 12-16,8-1 16,3-5-16,3-26 15,5-59-15</inkml:trace>
  <inkml:trace contextRef="#ctx0" brushRef="#br0" timeOffset="5282.13">16469 5530 0,'0'0'0,"0"0"15,0 0-15,-99 13 16,35 1-16,2 0 16,9 8-1,17 3-15,15 0 16,21-3 0,21 4-16,26 0 15,20-1 1,11-10-16,5-8 15,0-7 1,-6-11-16,-13-18 16,-14-11-16,-27-12 15,-37-12 1,-45-14-16,-51-36 16</inkml:trace>
  <inkml:trace contextRef="#ctx0" brushRef="#br0" timeOffset="5867.26">15193 7738 0,'0'0'15,"0"0"-15,87-6 16,-32 19 0,7 16-1,-2 20-15,4 19 16,-6 7-16,-7-3 15,-12-17 1,-14-14-16,-16-41 16,-2-62-1</inkml:trace>
  <inkml:trace contextRef="#ctx0" brushRef="#br0" timeOffset="6133.25">15685 7702 0,'0'0'0,"0"0"16,-160 203 0,57-36-16,-5 15 15,15 0-15</inkml:trace>
  <inkml:trace contextRef="#ctx0" brushRef="#br0" timeOffset="6566.82">16437 7611 0,'0'0'15,"0"0"-15,-20 120 16,-6 40 0,-11 26-16,-2 9 15,-2 1-15,0-33 16</inkml:trace>
  <inkml:trace contextRef="#ctx0" brushRef="#br0" timeOffset="7400.46">15257 10435 0,'0'0'0,"0"0"16,0 0-16,80 93 16,-36-54-1,4 0-15,9 7 16,14 4-1,18 3-15,12 9 16,0-5-16,-10-4 16,-13-3-1,-18-18 1,-14-18-16,-14-32 16</inkml:trace>
  <inkml:trace contextRef="#ctx0" brushRef="#br0" timeOffset="7720.33">15975 10033 0,'0'0'15,"0"0"-15,0 0 16,-93 193 0,-8-37-16,-18 38 15,7 19-15,19-18 16,19-17 0,21-33-1,19-40-15,22-70 16,31-102-16,-19 67 15,0 0 1,0 0-16</inkml:trace>
  <inkml:trace contextRef="#ctx0" brushRef="#br0" timeOffset="8301.44">16074 10871 0,'0'0'16,"0"0"-16,0 0 15,0 0 1,94-65-16,-68 46 16,3 1-1,6 10-15,1 0 16,4 1-1,-4 2-15,-8 3 16,-7 6 0,-13 1-16,-8 9 15,-28 18-15,-18 16 16,-19 13 0,-7 6-16,4 0 15,11-3 1,18 8-16,21 2 15,29 9 1,28 2-16,29-6 16,28-5-1,5-16-15,1-16 16,-6-17-16,-14-15 16,-23-15-1,-36-16-15</inkml:trace>
  <inkml:trace contextRef="#ctx0" brushRef="#br0" timeOffset="10618.7">19795 2981 0,'0'0'0,"0"0"15,-92 174 1,53-30-16,7 40 16,9 21-1,7 36-15,16-15 16,7-16-16,2-29 15,1-43 1,-3-53 0,2-51-16,7-34 15</inkml:trace>
  <inkml:trace contextRef="#ctx0" brushRef="#br0" timeOffset="11019.84">20214 2885 0,'0'0'0,"0"0"15,-20 185-15,1 15 16,6 20-1,13-6 1,11 19-16,14-20 16,7-31-16,-4-39 15,-17-40 1,-15-47-16</inkml:trace>
  <inkml:trace contextRef="#ctx0" brushRef="#br0" timeOffset="11388.51">19453 4092 0,'0'0'0,"0"0"15,92-1-15,-21 6 16,21-5-16,10-10 16,4-12-1,7-17-15,8-11 16,-2-6-1,-12 2-15,-19 5 16,-27 17-16,-20 17 16,-41 15-1,0 0-15,0 0 16</inkml:trace>
  <inkml:trace contextRef="#ctx0" brushRef="#br0" timeOffset="12583.18">21199 2645 0,'0'0'15,"0"0"-15,0 0 16,71 218-1,-78-75-15,-10 17 16,-4 26-16,-4-9 16,0-18-1,3-25-15,4-30 16,4-23 0,2-27-16,1-22 15,9-18-15,-1-14 16,3 0-1,0 0 1,0 0-16,0 0 16,0 0-16,0 0 15,16-106 1,-7 91-16,-2-2 16,4 6-1,-1 3-15,4 1 16,-3 0-16,0-3 15,6 9 1,8-2-16,3 0 16,16-1-1,12-3-15,15 3 16,9-6 0,0 6-16,-1-3 15,-8 7 1,-17 0-16,-26 3 15</inkml:trace>
  <inkml:trace contextRef="#ctx0" brushRef="#br0" timeOffset="18370.84">2417 5005 0,'0'0'16,"0"0"-1,0 0-15,0 0 16,0 0-16,0 0 15,0 0-15,0 0 16,0 0 0,0 0-16,95 32 15,-9-4 1,27 16-16,15 19 16,6 19-16,11 1 15,6-4 1,-13 2-1,-28-7-15,-32-16 16,-28-19-16,-28-16 16,-19-23-1</inkml:trace>
  <inkml:trace contextRef="#ctx0" brushRef="#br0" timeOffset="18702.97">3262 4766 0,'0'0'15,"0"0"-15,0 0 16,-32 157-16,-5-29 15,-10 20 1,-9-13-16,-8-8 16,-22 5-1,-22 3-15,-16 0 16,-1-19 0,12-42-16,26-84 15,87 10-15,0 0 16,0 0-1</inkml:trace>
  <inkml:trace contextRef="#ctx0" brushRef="#br0" timeOffset="19417.08">3888 5479 0,'0'0'0,"0"0"16,0 0-16,0 0 15,135 4 1,-67-6-16,19-3 16,46-3-1,36 1-15,26 0 16,45-7-1,14 4-15,40 2 16,-13 1-16,-5 0 16,-27 2-1,-49 4-15,-55 0 16,-55-4 0,-40-2-16,-46 16 15</inkml:trace>
  <inkml:trace contextRef="#ctx0" brushRef="#br0" timeOffset="19855.64">4173 5398 0,'0'0'0,"0"0"16,0 0 0,0 0-16,136 83 15,-58-17 1,12 27-16,12 31 16,12 0-16,15-2 15,24 7 1,23 23-16,44 4 15,39 17 1,16 29-16,8 5 16</inkml:trace>
  <inkml:trace contextRef="#ctx0" brushRef="#br0" timeOffset="20734.4">4009 5217 0,'0'0'0,"0"0"0,0 0 16,0 0 0,0 0-16,96 115 15,-39-32 1,7 45-16,19 39 15,16 16 1,5 49-16,2 14 16,1 28-1,4 11-15,3 25 16,18-3-16,3 26 16,15-12-1,24 15 1,2-23-16,-12-3 15,-5-40-15,-6-48 16,-23-69-16</inkml:trace>
  <inkml:trace contextRef="#ctx0" brushRef="#br0" timeOffset="26307.82">9377 5369 0,'0'0'16,"0"0"-16,0 0 16,92 54-16,-35-16 15,1-5 1,-1-5-16,-4-10 16,-13-7-1,-2-8-15,-9-7 16,0-10-16,6-14 15,7-19 1,12-25 0,6-31-16,6-14 15,-3-4-15,-2-7 16,-15 9 0,-10 5-16,-7 8 15,-12 7 1,-7 16-16,-24 0 15,-32 0-15,-29-8 16,-20-5 0,-8-7-1,-2 4-15,-1 12 16,-5 9-16,-11 9 16,-6 12-1,7 6-15,7 4 16,6 9-1,5 16-15,0 14 16,8 9-16,17 9 16,20 12-1,14 10 1,14 11-16,12 8 16,4 7-16,7 3 15,7 4-15,2 7 16,1 9-1,-6-2 1,3 10-16,-4-1 16,-6-15-16,-1-15 15,0-13 1,1-17-16,1-7 16,7-12-1,16 0-15,32-27 16</inkml:trace>
  <inkml:trace contextRef="#ctx0" brushRef="#br0" timeOffset="27521.02">7578 3187 0,'0'0'0,"0"0"15,0 0 1,0 0-16,0 0 16,71 97-1,-41-36-15,21 25 16,20 10 0,11 6-16,8 0 15,-9 7 1,-8-5-16,-9 9 15,-7-17-15,-5-9 16,-2-19 0,-4-12-1,-3-16-15,-4-16 16,-3-16-16,3-9 16,7-13-1,-2-10-15,-3-2 16,7-13-1,-2-3-15,7 1 16,1-2-16,6-1 16,0-4-1,-1 2-15,-4-8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54:36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17116 5647 0,'0'0'0,"-27"-100"16,2 79-16,-24-7 15,-29-5-15,-40-17 16,-13-20 0,-34-25-16,-50-18 15,-22-12 1,-50-8-16,3 2 15,-23 6-15,23 19 16,13 46 0,27 45-1,56 44-15,56 49 16,43 36-16,36 37 16,23 41-16,16 13 15,7-1 1,16 9-1,7-6-15,14-25 16,12-22-16,15-14 16,11-15-1,10-19-15,11-31 16,23-13 0,40-14-16,12-11 15,4-1-15,27-14 16,10-10-1,-10-14-15,22-15 16,1-25 0,-19-13-16,7-22 15,-13-18 1,-47-25-16,-36-33 16,-33-35-1,-60-34-15,-60-36 16,-65-44-16,-98-29 15,-51-29 1,-87-26-16</inkml:trace>
  <inkml:trace contextRef="#ctx0" brushRef="#br0" timeOffset="5350.08">15699 10563 0,'0'0'15,"0"0"-15,0 0 16,0 0 0,0 0-16,0 0 15,0 0 1,0 0-16,0 0 16,0 0-1,0 0-15,0 0 16,0 0-16,0 0 15,-85-31 1,74 19-16,-10-5 16,-7-8-1,-4-10-15,0-5 16,3-20-16,4-7 31,7-4-31,4 3 16,4 2-16,9 13 15,5 4-15,0 16 16,1 5 0,4 10-16,1 1 15,-3 5 1,0 2-16,-3 3 16,-1 0-16,-2 4 15,-1 3 1,0 0-16,0 0 15,0 0 1,0 0-16,0 0 16,0 0-1,0 0-15,0 0 16,0 0 0,0 0-16,0 0 15,0 0-15,0 0 16,0 0-1,0 0-15,0 0 16,0 0 0,3-104-16,4 73 15,0 6 1,5-2-16,1 2 16,1-3-1,-6 6-15,6-2 16,-4 6-16,-3 2 15,1 3 1,-4 0-16,2 2 16,-5 2-1,-1 0-15,-1 1 16,-6-1-16,0 2 16,-3-1-1,2 0 1,8 8-16,0 0 15,0 0-15,0 0 16,0 0 0,0 0-16,0 0 15,-14-99 1,22 81-16,5-3 16,2-4-16,2-5 15,-2 7 1,2-2-1,8 1-15,0 4 16,2 2-16,5 4 16,2-2-16,-1 7 15,8-2 1,10 1 0,-1 8-16,4-3 15,9 3-15,23 0 16,13-2-1,20-3-15,-5 2 16,3 0 0,18-2-16,12 3 15,-1-3-15,-18 4 16,-2 2 0,1 2-1,-6-2-15,-7-2 16,-18 5-16,-20 7 15,-12-2 1,-11 3 0,0 1-16,-13-4 15,-5 2-15,-13-2 16,-4-2-16,-5-1 16,-7 3-1,-4-3 1,-2 3-16,0-7 15</inkml:trace>
  <inkml:trace contextRef="#ctx0" brushRef="#br0" timeOffset="6083.71">16074 8287 0,'0'0'16,"0"0"-16,0 0 16,0 0-1,131 53-15,-28-31 16,5-1-1,13 7-15,25-1 16,24 3 0,-1 0-16,8 0 15,17 1 1,-10-3-16,-26 4 16,-19-9-16,-18 3 15,-18 1 1,-29 7-16,-24 1 15,-24 8 1,-29-1-16,-20 12 16,-25 10-16,-21 21 15,-20 18 1,-14 16 0,7 5-16,7 22 15,8 3-15</inkml:trace>
  <inkml:trace contextRef="#ctx0" brushRef="#br0" timeOffset="13266.13">17736 8930 0,'0'0'0,"0"0"15,0 0-15,0 0 16,0 0 0,0 0-1,88 1-15,-70 10 16,-1 0-16,1-2 15,1 3 1,1-3-16,-5-3 16,-1 0-1,0-2-15,-3 0 16,3 1-16,-6 0 16,6-1-1,0 3 1,0-4-16,0 1 15,-3-1-15,-1 1 16,3-2 0,-1-2-16,2 0 15,-1 5 1,3 2-16,0-3 16,5 5-16,7-1 15,4 0 1,4-1-16,6 0 15,8 0 1,14-5-16,8 1 16,7-5-16,1-1 15,0-2 1,1 3 0,-2-5-16,9-2 15,3-4-15,1-1 16,-10 0-1,-8-4-15,-10 7 16,-10 3 0,-5 6-16,-2 4 15,-1-4-15,-7 9 16,-5-4 0,-3 3-16,-2 3 15,-8-6 1,-6 1-16,-9 0 15,-6 10 1,0 5-16,-32 15 16</inkml:trace>
  <inkml:trace contextRef="#ctx0" brushRef="#br0" timeOffset="14987.54">18728 11529 0,'0'0'0,"0"0"15,0 0 1,0 0 0,0 0-16,0 0 15,-69-114-15,53 86 16,-2 10-1,7 5-15,-1 7 16,0 6 0,1 0-16,0-6 15,-3-13-15,3-20 16,1-21 0,3-13-1,3-18-15,4-11 16,7-9-16,-5-15 15,-4-9 1,-5-4-16,-7-3 16,-4-1-1,-6 8-15,-2 4 16,-9 14-16,7 10 16,3 16-1,10 6-15,11 21 16,4 11-1,1 18-15,5 12 16,2 13-16,-1 7 16,-3 3-1,3 0 1,-4 0-16,-3 0 16,0 0-16,1 117 15,-5-92 1,3-1-16,-2-9 15,0-4 1,2-1-16,2-6 16,5-1-16,-6-3 15,0 0 1,0 0 0,0 0-16,0 0 15,96-51-15,-46 27 16,9-1-16,3-3 15,2-3 1,5 2 0,5 1-16,16-1 15,20 1-15,9-6 16,-6 4 0,-3 1-16,-3 3 15,5 1 1,1 4-16,-10 3 15,-18 11 1,-21 3-16,-14 8 16,-11 1-1,-17 0-15,-12 6 16,-10-2-16,0-2 16,0 2-1,0-2-15,0-7 16,0 0-1,0 0-15,0 0 16</inkml:trace>
  <inkml:trace contextRef="#ctx0" brushRef="#br0" timeOffset="15766.64">19306 8509 0,'0'0'0,"0"0"16,90 51-16,-12 4 16,32 9-1,14-4 1,-9-6-16,-1-11 16,16 2-16,17-2 15,0 0-15,-26 0 16,-20 3-1,-23-7 1,-28-5-16,-22-8 16,-24-1-16,-15 5 15,-26-1 1,-11 6-16,-16 8 16,-33 10-1,-27 11-15,-24 14 16,6 22-16,0 5 15,0-3 1,14-6-16,48-11 16</inkml:trace>
  <inkml:trace contextRef="#ctx0" brushRef="#br0" timeOffset="20267.98">23049 8865 0,'0'0'16,"0"0"-16,0 0 16,0 0-16,0 0 15,0 0 1,0 0 0,0 0-16,0 0 15,0 0-15,0 0 16,0 0-1,86 70-15,-29-73 16,25 3 0,34 10-16,35-3 15,31 7-15,29 8 16,19 13 0,-2-3-1,-6 2-15,-23-11 16,-35-21-16,-50-22 15,-50-15 1,-53-11-16,-90-18 16,-89-8-1</inkml:trace>
  <inkml:trace contextRef="#ctx0" brushRef="#br0" timeOffset="20734.06">24089 8124 0,'0'0'0,"0"0"16,164 32-16,-57 1 15,8 11 1,20 13-16,14 15 15,-12 22-15,-6 9 16,-14-4 0,-14-7-16,-28-24 15,-32-14-15,-29-16 16,-28-9 0,-32-6-16,-33 7 15,-42 23 1,-70 50-16,-45 37 15,-38 77-15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55:13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13154 10192 0,'0'0'0,"0"0"15,0 0 1,0 0-16,0 0 16,0 0-1,0 0-15,0 0 16,12 112-1,-27-13-15,-3 22 16,0 36 0,4 15-16,7-13 15,1-4-15,-2-6 16,4-14 0,4-14-1,-3-25-15,6-18 16,-3-2-16,-3-5 15,-8-18 1</inkml:trace>
  <inkml:trace contextRef="#ctx0" brushRef="#br0" timeOffset="376.47">11630 10297 0,'0'0'0,"0"0"16,145-22-16,-10 22 15,12 0 1,27 1-16,8-2 16,7-6-16,21-5 15,5-4 1,-13-2 0,-3-1-16,-16 3 15,-27 7-15,-28 20 16,-26 23-16,-3 24 15</inkml:trace>
  <inkml:trace contextRef="#ctx0" brushRef="#br0" timeOffset="1329.63">13806 11911 0,'0'0'0,"0"0"15,0 0-15,0 0 16,0 0 0,119-53-1,-59 56-15,4-2 16,0 5-16,-7-5 16,-11 2-1,-10 0-15,-15-1 16,-10 2-1,-11 8-15,0 4 16,-46 21-16,-8 27 16,-24 12-1,-21 12 1,-4 6-16,2 7 16,12 4-16,18-9 15,25-18 1,21-17-16,21-12 15,26-10 1,41-7-16,46-7 16,35-4-16,6-5 15,-11-9 1,-27-7-16,-34-5 16,-39 3-1</inkml:trace>
  <inkml:trace contextRef="#ctx0" brushRef="#br0" timeOffset="1910.28">9798 7104 0,'-14'370'0,"20"-74"16,2-97-16,-1-43 15,-8-1 1,-6-24-16,-11-26 15,8-32-15,10-73 16,0 0 0,0 0-16</inkml:trace>
  <inkml:trace contextRef="#ctx0" brushRef="#br0" timeOffset="2196.27">8792 6463 0,'0'0'0,"0"0"16,0 0 0,139 39-16,-33 1 15,17 16 1,16 1-16,22-7 15,2-4 1,4-7-16,0-5 16,-6-15-16,-15-15 15,-29-13 1,-26 0-16,-13-2 16</inkml:trace>
  <inkml:trace contextRef="#ctx0" brushRef="#br0" timeOffset="2464.67">10078 8237 0,'0'0'0,"51"110"16,10 78-16,-5 41 15,-20 20 1,-14-30-16,-19-41 16,-7-40-1,-17-39-15</inkml:trace>
  <inkml:trace contextRef="#ctx0" brushRef="#br0" timeOffset="3629.17">7880 198 0,'99'168'16,"-28"-21"-16,-14 55 16,5 6-1,-12 44-15,3-7 16,-3 30-16,-4-23 16,-7-22-1,-12-20-15,-15-26 16,-12-40-1,-10-31-15,3-24 16</inkml:trace>
  <inkml:trace contextRef="#ctx0" brushRef="#br0" timeOffset="4193.89">6839 431 0,'0'0'0,"0"0"16,0 0-1,114-59-15,-41 56 16,28 10-1,32 4-15,13 1 16,14-8 0,26-6-16,2-9 15,-14-7 1,-19-3-16,-3 7 16</inkml:trace>
  <inkml:trace contextRef="#ctx0" brushRef="#br0" timeOffset="4824.89">9125 1973 0,'0'0'0,"0"0"16,-119 87-1,30 51-15,22 36 16,41 4-1,30 18-15,38-11 16,22-21-16,18-33 16,19-34-1,9-39 1,18-27-16,7-34 16,-2-22-16,-16-25 15,-17-33 1,-20-27-16,-25-21 15,-34-5 1,-40 1-16,-47-19 16,-48 8-16,-35 29 15,-9 47 1,5 73-16,11 75 16</inkml:trace>
  <inkml:trace contextRef="#ctx0" brushRef="#br0" timeOffset="8899.08">17350 8422 0,'0'0'0,"0"0"15,0 0-15,0 0 16,0 0-1,0 0 1,0 0-16,86 71 16,-61-46-16,10 3 15,4 13 1,11 12-16,13 14 16,19 12-1,33 33-15,24 44 16,-4 21-16,-12 26 15,-3 10 1,-10-16 0,-12-34-16</inkml:trace>
  <inkml:trace contextRef="#ctx0" brushRef="#br0" timeOffset="9824.99">17293 8238 0,'0'0'0,"0"0"0,0 0 15,0 0 1,0 0-16,0 0 16,0 0-1,0 0-15,0 0 16,103 52 0,-31-13-16,34 29 15,52 35-15,41 21 16,14 3-1,12 7-15,-12 7 16,-33 6 0,-38-17-16,-25-13 15,-32-11-15,-28-8 16,-18-9 0</inkml:trace>
  <inkml:trace contextRef="#ctx0" brushRef="#br0" timeOffset="10347.77">17150 8527 0,'0'0'0,"0"0"16,0 0-1,62 159-15,-5-24 16,17 68 0,29 23-16,11 54 15,17 6-15,30 30 16,13-13 0,-10 3-16,-10-30 15,0-32 1</inkml:trace>
  <inkml:trace contextRef="#ctx0" brushRef="#br0" timeOffset="11922.06">14103 3763 0,'0'0'31,"0"0"-16,-96 120-15,85-88 16,11 0 0,7-10-16,4-1 15,3 0-15,0-7 16,-3 1 0,-3-1-16,-2 0 15,-2 3 1,-4 8-16,-8 8 15,2 9-15,5 4 16,5 6 0,17 6-16,18 33 15,18 41 1,14 22-16,11 31 16,12 38-1,5 1-15,-3 16 16,-3-3-1,-6-15-15,-5-9 16,-12-15-16,-6-32 16,-11-31-1,-20-21-15</inkml:trace>
  <inkml:trace contextRef="#ctx0" brushRef="#br0" timeOffset="12508.66">13533 3576 0,'0'0'16,"0"0"-16,0 0 15,0 0-15,92 75 16,-63-49 0,-1-4-16,-6 2 15,3-4 1,-1 6-16,-2-4 16,9 3-1,1 6-15,11 9 16,15 16-1,21 19-15,16 16 16,9 10-16,11 18 16,9 26-1,7 12-15,1-10 16,-11-8 0,-10-11-16,-15 0 15,-3-8-15,-8-10 16,-7-15-1,2-14-15</inkml:trace>
  <inkml:trace contextRef="#ctx0" brushRef="#br0" timeOffset="13158.73">13419 3263 0,'0'0'0,"0"0"15,99 50-15,-38-21 16,-8 9 0,-6-1-16,-1-6 15,3-2 1,1-1-16,14 0 15,19 4-15,20 8 16,12 11 0,17 9-16,31 6 15,8 10 1,-11 9-16,-5 11 16,0 0-1,-9-11-15,-20-10 16,-30-16-16,-25-10 15,-25-10 1,-46-39-16,0 0 16,0 0-1</inkml:trace>
  <inkml:trace contextRef="#ctx0" brushRef="#br0" timeOffset="37704.33">17718 13123 0,'0'0'0,"0"0"16,0 0-16,0 0 15,0 0-15,0 0 16,0 0-1,0 0-15,0 0 16,0 0 0,0 0-16,0 0 15,102-26-15,-102 26 16,0 0 0,0 0-16</inkml:trace>
  <inkml:trace contextRef="#ctx0" brushRef="#br0" timeOffset="38038.87">17714 12417 0,'0'0'0,"0"0"15,0 0 1,0 0-16,0 0 16,0 0-16,0 0 15,0 0 1,0 0-16,0 0 15,0 0 1,0 0-16,0 0 16,0 0-16</inkml:trace>
  <inkml:trace contextRef="#ctx0" brushRef="#br0" timeOffset="38541.51">17663 12176 0,'0'0'0,"0"0"16,0 0-16,0 0 15,0 0 1,0 0-16,0 0 15,0 0 1,-103 33-16,103-33 16,0 0-16,0 0 15</inkml:trace>
  <inkml:trace contextRef="#ctx0" brushRef="#br0" timeOffset="42994.78">17647 12163 0,'0'0'16,"0"0"0,0 0-16,0 0 15,0 0-15,0 0 16,0 0 0,0 0-1,0 0-15,0 0 16,0 0-16,62-110 15</inkml:trace>
  <inkml:trace contextRef="#ctx0" brushRef="#br0" timeOffset="43459.05">18005 11466 0,'0'0'0,"0"0"15,0 0-15,0 0 16,0 0 0,0 0-16,0 0 15,-89 49-15,68-49 16,7 0 0,7-64-1</inkml:trace>
  <inkml:trace contextRef="#ctx0" brushRef="#br0" timeOffset="43830.06">17755 10535 0,'0'0'0,"0"0"0,0 0 15,0 0 1,0 0-16,0 0 16,90 50-1,-68-46-15,2 2 16,8-6 0,29 14-16,-8 15 15</inkml:trace>
  <inkml:trace contextRef="#ctx0" brushRef="#br0" timeOffset="44409.93">17507 10196 0,'0'0'0,"0"0"16,0 0 0,0 0-16,0 0 15</inkml:trace>
  <inkml:trace contextRef="#ctx0" brushRef="#br0" timeOffset="44741.43">17860 9809 0,'0'0'0,"0"0"15,0 0 1,0 0-16,0 0 16,0 0-16,0 0 15,-28 107 1,55-62-1</inkml:trace>
  <inkml:trace contextRef="#ctx0" brushRef="#br0" timeOffset="45007.74">17896 9551 0,'0'0'16,"0"0"-16,0 0 15,0 0 1</inkml:trace>
  <inkml:trace contextRef="#ctx0" brushRef="#br0" timeOffset="51524.95">17231 9444 0,'-30'157'63,"16"-118"-63</inkml:trace>
  <inkml:trace contextRef="#ctx0" brushRef="#br0" timeOffset="51824.65">17645 8932 0,'0'0'16,"0"0"-16,0 0 15,0 0-15,0 0 16,-7 138 0,12-92-16</inkml:trace>
  <inkml:trace contextRef="#ctx0" brushRef="#br0" timeOffset="52193.46">17627 8797 0,'0'0'0,"0"0"0,0 0 15,0 0 1,0 0-16,22 141 16,2-85-16,-24-56 15,0 0 1,0 0-16</inkml:trace>
  <inkml:trace contextRef="#ctx0" brushRef="#br0" timeOffset="52628.82">17595 7773 0,'0'0'0,"0"0"0,0 0 15,0 0 1</inkml:trace>
  <inkml:trace contextRef="#ctx0" brushRef="#br0" timeOffset="52883.24">17714 7573 0,'0'0'0,"0"0"0,0 0 16</inkml:trace>
  <inkml:trace contextRef="#ctx0" brushRef="#br0" timeOffset="53158.21">18156 7656 0,'0'0'16,"0"0"-16,0 0 16,0 0-16</inkml:trace>
  <inkml:trace contextRef="#ctx0" brushRef="#br0" timeOffset="53604.6">17631 6978 0,'0'0'0,"0"0"15,0 0-15,0 0 16</inkml:trace>
  <inkml:trace contextRef="#ctx0" brushRef="#br0" timeOffset="53890.95">17853 6829 0,'0'0'0,"0"0"15,0 0-15,0 0 16,113 18 0</inkml:trace>
  <inkml:trace contextRef="#ctx0" brushRef="#br0" timeOffset="54175.94">18062 6075 0,'0'0'0</inkml:trace>
  <inkml:trace contextRef="#ctx0" brushRef="#br0" timeOffset="66594.97">23259 8262 0,'0'0'0,"0"0"16,0 0-16,0 0 15,0 0-15,0 0 16,0 0 0,61 139-1,-42-61-15,-6 19 16,8-1-16,4 0 16,3 0-1,-7-4-15,-3 6 16,-4-4-1,-5 0-15,-11-19 16,0-14-16,-10-15 16,-6-15-1,-3-20-15,0-15 16,-1-13 0,-10-25-16,4-54 15,-4-40 1,0-36-16,3-37 15,12-10 1,0 6-16,9-4 16,11 17-16,5 36 15,9 39 1,9 37-16,12 33 16,33 30-1,59 43-15,33 46 16,18 47-16,23 29 15,-15 9 1,-33-9 0,-40-20-16,-42-24 15,-46-25-15,-42-21 16,-64-14 0,-76-22-16,-42-12 15,-59-22 1</inkml:trace>
  <inkml:trace contextRef="#ctx0" brushRef="#br0" timeOffset="69463.17">23114 10268 0,'74'121'0,"-64"-92"16,-2-1-1,-5-6-15,4-1 16,-7 0-16,1-3 16,2-4-1,-3-3 1,0-7-16,0-1 16,-4-3-16,4 0 15,0 0 1,-3 0-16,3 0 15,0 0 1,0 0-16,0 0 16,-79-143-16,26 79 15,-16-21 1,-12-23 0,-8-16-16,-3-25 15,-22-13-15,-30-5 16,-16-7-1,-6-11-15,-35 10 16,-5 5 0,7 16-16,-16 25 15,12 26-15,24 22 16,16 37 0,5 30-1,16 25-15,28 22 16,26 27-16,27 18 15,18 7 1,15 13-16,17 8 16,18 4-1,6 4-15,7-4 16,11-6-16,-5-14 16,-2-15-1,-3-12-15,-6-17 16,-1-12-1,-4-11-15,-3-9 16,-3-5-16,-3-7 16,2-2-1,0 0 1,1 0-16,-4 0 16,3 0-16,-3 0 15,0 0 1,0 0-16,0 0 15,0 0 1,0 0-16,0 0 16,0 0-16,0 0 15,0 0 1,0 0 0,0 0-16,0 0 15,7-153-15</inkml:trace>
  <inkml:trace contextRef="#ctx0" brushRef="#br0" timeOffset="71312.17">20344 9606 0,'0'0'0,"0"0"16,0 0-16,0 0 15,0 0-15,0 0 16,0 0 0,0 0-1,-85 50-15,73-48 16,-1 1-16,0 1 16,6-1-1,-2 1-15,5-4 16,-3 0-1,2-4-15,0 1 16,5 3-16,0 0 16,0 0-1,0 0-15,0 0 16,0 0 0,0 0-16,-55-103 15,35 89-15,-6-2 16,-3-2-1,-8 2 1,-2-2-16,-5-6 16,-6 2-16,-17-6 15,-23 6 1,-23-6-16,-10 3 16,2 0-1,-15 3-15,-15 12 16,-4 10-16,10 7 15,-9 4 1,-6 11 0,7 10-16,22 2 15,12 16-15,-2 14 16,0 22 0,6 18-16,19 6 15,21-6 1,8-1-16,10-4 15,1 0-15,16 2 16,5-19 0,8-8-16,2-26 15,0-28 1,-14-52-16</inkml:trace>
  <inkml:trace contextRef="#ctx0" brushRef="#br0" timeOffset="72017.17">16734 10199 0,'0'0'0,"0"0"16,4 151-1,8-37-15,-5-7 16,6-1 0,4-10-16,3-13 15,7-18-15,4-13 16,1-15 0,11-17-16,3-16 15,7-22-15,8-28 16,17-28-1,23-23 1,16-30-16,-6-34 16</inkml:trace>
  <inkml:trace contextRef="#ctx0" brushRef="#br0" timeOffset="73278.53">19552 10279 0,'0'0'0,"0"0"0,0 0 16,0 0-1,0 0-15,0 0 16,0 0-1,0 0-15,0 0 16,0 0 0,0 0-16,0 0 15,0 0 1,0 0-16,0 0 16,0 0-16,0 0 15,0 0 1,0 0-1,0 0-15,0 0 16,0 0-16,0 0 16,0 0-1,0 0-15,0 0 16,14-115 0,-10 92-16,-1-2 15,-1-7-15,-4-9 16,2-8-1,-3-9-15,1-16 16,0-19 0,4-16-16,7-12 15,5-8-15,11-17 16,8-4 0,6-1-1,0 3-15,0-20 16,-7-21-16,-18-4 15,-14-34 1,-14-2-16,-21-5 16,-15-3-1,-26 17-15,-16-5 16,-21-3-16,-58-2 16,-37-24-1,-44 0-15,-38-16 16,-24 9-1,-6 12-15,33 32 16,44 51 0,81 57-16</inkml:trace>
  <inkml:trace contextRef="#ctx0" brushRef="#br0" timeOffset="74510.3">17695 4375 0,'0'0'16,"0"0"-16,0 0 15,0 0-15,0 0 16,0 0 0,0 0-16,0 0 15,-82 78 1,14-38-16,-27 12 15,-15 12-15,-4 6 16,2 1 0,2 0-1,7 7-15,21 7 16,22 4-16,30 14 16,33 0-16,33-5 15,29-6 1,13 0-1,12 4-15,19-7 16,14-4-16,12-16 16,-7-21-1,-11-11-15,-19-16 16,-15-6 0,-17-5-16,-16 8 15,-19 15-15,-31 41 16,-28 50-1,-21 22 1,-16 54-16</inkml:trace>
  <inkml:trace contextRef="#ctx0" brushRef="#br0" timeOffset="76315.95">21242 4909 0,'0'0'0,"0"0"15,39 103-15,-14 12 16,-4 23 0,0 12-1,-6 42-15,7 25 16,-2 23-16,0 8 16,-4-19-16,0-30 15,0-32 1,-2-41-1,0-44-15,-3-36 16,-6-31-16,-3-15 16,0 0-16,-6-97 15,-6 26 1,-15-33 0,-20-39-16,-15-55 15,-1-31-15,-3-31 16,6-11-1,6-3-15,19-4 16,15 36 0,23 43-16,24 48 15,40 37-15,43 54 16,19 56 0,31 37-1,16 30-15,-11 12 16,-35 3-16,-42-9 15,-37-8 1,-46 3-16,-67 17 16,-70 22-1,-34 25-15,-35 25 16,-5 5-16</inkml:trace>
  <inkml:trace contextRef="#ctx0" brushRef="#br0" timeOffset="80060.06">19976 5774 0,'0'0'0,"0"0"16,-46 121 0,24-89-16,-2-16 15,2-13-15,4-3 16,4-56 0,4-1-1,3-9-15,3-5 16,5 0-16,1 3 15,-1 4 1,-12-7-16,-11-19 16,-17-20-1,-14-18-15,-23-6 16,-9-25-16,-4-19 16,-6 8-1,-20 17 1,-28 13-16,-6 13 15,6 23-15,-23 26 16,-13 25 0,12 24-16,5 22 15,-12 23 1,3 18-16,26 12 16,19 14-16,1 16 15,5 15 1,5 9-16,18 15 15,23 20 1,20 14-16,19-10 16,12-31-16,16-33 15,5-40 1,11-35 0</inkml:trace>
  <inkml:trace contextRef="#ctx0" brushRef="#br0" timeOffset="80773.81">16020 4004 0,'0'0'0,"0"0"16,82 110-16,-29-5 15,4 17 1,0 30 0,8 11-16,-4-2 15,-1-11-15,-14-2 16,-10-20-1,-4-21-15,-7-23 16,-4-28 0,-3-24-16,-2-25 15,4-18-15,13-26 16,15-34 0,16-39-1,16-36-15,-2-24 16,-4-25-16,-4 4 15,-13 21 1,-6 26-16,-19 40 16</inkml:trace>
  <inkml:trace contextRef="#ctx0" brushRef="#br0" timeOffset="154657.53">18586 13795 0,'0'0'0,"0"0"0,-149-110 16,32 17-16,-8-6 16,-19 9-1,6 22-15,12 24 16,28 21 0,18 23-16,28 14 15,12 15 1,1 17-16,-4 10 15,-14 10-15,-21 2 16,-7-5 0,2-9-16,8-12 15,-10-17 1,-14-7-16,-11-4 16,-4-18-16,2-5 15,-9-16 1,-26 2-1,-6-4-15,12-2 16,-12-3-16,-26 7 16,11 0-1,1-3-15,-16 7 16,2 3 0,9 4-16,-12 1 15,-5-1 1,17-5-16,-13 2 15,-1 2 1,16-3-16,9-2 16,-7 6-16,9 2 15,20-1 1,4-8-16,-16 3 16,2 0-1,12-7-15,-8-7 16,-8 4-16,11 0 15,14 3 1,-5 4-16,-5 9 16,4-2-1,14 0-15,-8-3 16,-11 6 0,1 0-16,19-3 15,12-2 1,-3 7-16,-3 2 15,6 3-15,9 1 16,10-1 0,-2 1-16,-16 8 15,-9 4 1,8-6-16,4 1 16,-12-2-16,-27 3 15,0-12 1,4-11-1,-17 4-15,-9-7 16,12 0-16,19 0 16,-2 6-1,3 5-15,5 6 16,22 1 0,12 3-16,4 7 15,-6 5-15,-5 1 16,1 2-1,14-2 1,8-3-16,6-3 16,4-1-16,-1 1 15,5-7 1,9-2-16,-1-5 16,5-4-1,4-6-15,-7-1 16,-8 2-16,-17 7 15,-19 0 1,-6 6-16,0-4 16,0-1-1,-18 5-15,-12 3 16,1 0-16,15 2 16,7 3-1,-12 6 1,-5 6-16,-6 1 15,2-2-15,-48 6 16,-17-10 0,-43-17-16</inkml:trace>
  <inkml:trace contextRef="#ctx0" brushRef="#br0" timeOffset="155291.37">5991 11148 0,'0'0'16,"0"0"-16,0 0 15,0 0 1,-136 67-16,5 2 16,-30 16-1,1 15-15,-12 0 16,2 1-16,16 5 16,16 8-1,27 13 1,25 0-16,12-10 15,20 2-15,15 10 16,21-4 0,18-13-16,22-18 15,24-23 1,22-13-16,20-8 16,26-3-16,33-6 15,10-1 1,-1-1-16,-9 1 15,-5 9 1,-10 8-16,-14 7 16,-40 44-16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58:38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7186 3189 0,'0'0'16,"0"0"-16,0 0 16,0 0-1,0 0-15,0 0 16,0 0-16,88-2 16,-56 9-16,14-2 15,12-5 1,16-3-1,15 1-15,23-3 16,22 3-16,8 4 16,-3 8-1,16 5-15,12 10 16,-8 6 0,-4-2-16,-3 2 15,1-12-15,-10-12 16,-14-10-1,-9-9 1,-6-12-16,1-2 16,-15-2-16,-12 0 15,-13 1 1,-11 4-16,-5 0 16,-3 2-1,-3 3-15,1-3 16,-7-9-16,5-4 15,-5-12 1,-3-11 0,-3-7-16,-2-7 15,-7 3-15,5 4 16,-2 6 0,-2 10-16,2 7 15,-7 5 1,-6 5-16,2-1 15,-6 3-15,0-7 16,-3 1 0,-2-8-16,-5-6 15,-4 1 1,-4-4-16,-5 3 16,-12 3-16,-8 1 15,-21-15 1,-22-22-1,-22-32-15,-20-1 16,-25 1-16,-25 1 16,-5-1-1,1-6-15,-17 16 16,-16 12 0,6 19-16,-10 20 15,-15 21-15,15 11 16,5 17-1,1 11 1,21 7-16,16 4 16,2 4-16,12 2 15,20 5 1,21 5-16,17 8 16,15 12-1,4 11-15,9 15 16,1 8-16,7 12 15,11-7 1,4 13-16,9 10 16,2 15-1,6-3-15,7-7 16,11-3-16,0 17 16,7 6-1,4-10 1,3-14-16,0-10 15,1 3-15,3 0 16,3 0 0,7-16-16,18-14 15,33 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4-08T21:17:17.3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26734 13926 39 0,'0'0'52'0,"0"-1"5"0,0 0-17 16,0 1-13-16,2-1-6 15,-2 1 9-15,0-1-13 16,1 1-12-16,-1 0-5 15,0 0-14-15,1 1-25 16,-1 0-15-16,1-1-43 16,-1 0 20-16,1 2 70 0,0-2 16 15,0 1 8-15,-1-1-4 16,1 1-6-16,1-1-4 16,-2 2-3-16,0-2 1 15,0 0 2-15,0-2-15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1:58:53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4318 6031 0,'0'0'0,"-110"-99"15,75 64-15</inkml:trace>
  <inkml:trace contextRef="#ctx0" brushRef="#br0" timeOffset="324.38">4251 5932 0,'0'0'15,"0"0"-15,0 0 16,0 0-1,0 0-15,90 43 16,-72-33-16,3-2 16,0 3-1,4-3 1,1 4-16,9-8 16,7-1-16,4 2 15,4-3-15,14-4 16,6 1-1,11 1 1,-3 0-16,-10-3 16,-15 2-16,-21 1 15,-24-3 1,-8-1-16,-69 4 16</inkml:trace>
  <inkml:trace contextRef="#ctx0" brushRef="#br0" timeOffset="1107.74">4989 6369 0,'0'0'0,"0"0"15,-18-99 1,4 32-16,-4 9 15,4 9-15,4 13 16,9 8 0,9 8-16,3 7 15,3 3 1,7 1-16,0 7 16,0-1-1,-2 0-15,-2 6 16,4-6-1</inkml:trace>
  <inkml:trace contextRef="#ctx0" brushRef="#br0" timeOffset="2440.62">4773 6220 0,'0'0'16,"0"0"-1,0 0-15,0 0 16,0 0-16,0 0 16,102-121-1,-70 83-15,4-2 16,-3-9-1,5-3-15,-5 2 16,-6 4-16,-9 18 16,-10 12-1,-8 7 1,0 9-16</inkml:trace>
  <inkml:trace contextRef="#ctx0" brushRef="#br0" timeOffset="3207.48">4593 5625 0,'0'0'0,"0"0"16,0 0-16,0 0 15,0 0 1,0 0-16,0 0 15,0 0 1,0 0-16,82 72 16,-32-55-16,28 6 15,26 0 1,11 2 0,2 2-16,-13-1 15,-25-5-15,-20-1 16,-30-4-16,-22-3 15,-38 8 1,-34 22 0,-43 13-16,-13 15 15,-6 18-15,23 11 16,21 2 0,35-18-16,29-48 15</inkml:trace>
  <inkml:trace contextRef="#ctx0" brushRef="#br0" timeOffset="5141.26">4190 5141 0,'0'0'16,"0"0"-1,0 0-15,0 0 16,0 0-1,0 0-15,0 0 16,0 0 0,0 0-16,0 0 15,0 0-15,0 0 16,0 0 0,0 0-16,0 0 15,0 0 1,107-50-16,-48 39 15,18 3 1,9 6-16,-1 2 16,-10 2-1,-15 2-15,-9 3 16,-22 1-16,-8 3 16,-7-1-1,-7 5-15,0 2 16,-3-1-1,-4 3-15,-7-6 16,-2 1-16</inkml:trace>
  <inkml:trace contextRef="#ctx0" brushRef="#br0" timeOffset="5890.25">4650 5561 0,'0'0'0,"0"0"16,0 0-1,0 0 1,0 0-16,103 36 16,-55-39-16,6-5 15,12-7 1,-1-6-16,-4 0 15,-5-3 1,-17 2-16,-11 0 16,-13 1-16,-12-2 15,-3 4 1,-21 1-16,3 2 16,-3-5-1,-8 3-15,-2-10 16,-8-6-1,-18-11-15,-28-26 16</inkml:trace>
  <inkml:trace contextRef="#ctx0" brushRef="#br0" timeOffset="10944.65">8838 7739 0,'0'0'0,"0"0"15,93-8 1,-65 47-16,4 7 16,4 11-1,6 7-15,8 0 16,12 0-16,6-9 15,17-9 1,7-11 0,4-10-16,5-18 15,-9-20-15,-10-20 16,-10-30 0,-2-19-16,-6-16 15,-5-1 1,-6-7-16,-11-5 15,-10-15-15,-17 0 16,-19 4 0,-28 7-16,-28-8 15,-18-18 1,-13-1-16,6 28 16,14 32-1,11 30-15,20 27 16,8 21-1,6 20-15,-1 25 16,-15 33-16,-20 34 16,-24 19-1,-13-3 1,-4-1-16,-9 1 16,2 4-16,11 0 15,20-4 1,40-9-16,43 13 15,49 29 1,36 7-16,14-28 16,9-22-16,-2-30 15,-14-28 1,-15-30 0,-6-29-16</inkml:trace>
  <inkml:trace contextRef="#ctx0" brushRef="#br0" timeOffset="13724.11">6768 5550 0,'0'0'0,"0"0"16,0 0-16,0 0 15,93-25 1,-79 29-16,-3 3 16,0 4-1,-1 0-15,0 0 16,2-5-16,2-6 15,0-3 1,7-4-16,7-1 16,12-5-1,32 6-15,47 3 16,42 7 0,28 5-16,19 2 15,-2 1 1,5-1-16,-2-6 15,-12-4-15,-19 3 16,-11-2 0,-11-2-1,-30 1-15,-34-7 16,-35 0-16,-42 0 16,-15-7-16,-100-26 15</inkml:trace>
  <inkml:trace contextRef="#ctx0" brushRef="#br0" timeOffset="14406.76">7724 5172 0,'0'0'0,"0"0"15,0 0 1,141-7-16,-45 22 16,20 9-16,26 1 15,25-7 1,7-2-1,-2 3-15,6-4 16,-3 6-16,-25 4 16,-26 1-1,-32 3-15,-33 1 16,-29 3 0,-35 7-16,-26 17 15,-27 28-15,-37 14 16,-25 3-1,-26-6-15,-8-4 16,8-3 0,11 6-16</inkml:trace>
  <inkml:trace contextRef="#ctx0" brushRef="#br0" timeOffset="25040.66">9549 11548 0,'0'0'0,"82"59"15,-50-44-15,-4-8 16,-4 0 0,-2-4-16,-5 1 15,-5-4 1,1 0-16,-2-3 16,0-1-16,0 1 15,10-4 1,4 3-16,11-3 15,24 3 1,21 1-16,20 6 16,10 0-16,6 4 15,21 1 1,23 2 0,-1-2-16,0-2 15,19-1-15,-1 1 16,-25-5-1,-24 4-15,-19 0 16,-28 4 0,-30 3-16,-24 17 15</inkml:trace>
  <inkml:trace contextRef="#ctx0" brushRef="#br0" timeOffset="25724.15">10311 11024 0,'0'0'15,"0"0"-15,0 0 16,0 0-16,134 67 15,-54-36 1,20 7 0,14 5-16,6 8 15,8 8-15,19 5 16,6-1 0,-13-2-16,-22-1 15,-23-3 1,-31-11-16,-31-6 15,-23 2-15,-10 2 16,-46 6 0,3-2-1,-14 10-15,-14 3 16,-23 11-16,-37 12 16,-15 12-1,20 41-15</inkml:trace>
  <inkml:trace contextRef="#ctx0" brushRef="#br0" timeOffset="27857.57">9623 10656 0,'0'0'15,"0"0"-15,0 0 16,0 0 0,0 0-16,0 0 15,0 0-15,85 14 16,-63-14-1,14 0 1,20-4-16,19-3 16,24-3-16,20 1 15,-1 0 1,2 5-16,-3 8 16,-8 3-1,-17 7-15,-31 4 16,-27 12-16</inkml:trace>
  <inkml:trace contextRef="#ctx0" brushRef="#br0" timeOffset="28507.31">9737 10414 0,'0'0'16,"0"0"-16,92 4 16,-21 2-16,22-2 15,20-4-15,13-3 16,6-1 0,10-3-1,5 3-15,-16 9 16,-24 12-16,-25 4 15,-36 5 1,-34 6-16,-37 17 16,-40 18-1,-31 20-15,-18 9 16,-6-4-16,8-6 16,9-16-1,10-12 1,4-12-16,4-14 15,0 0-15,9 5 16</inkml:trace>
  <inkml:trace contextRef="#ctx0" brushRef="#br0" timeOffset="30590.6">9683 9890 0,'0'0'0,"0"0"16,0 0-1,0 0 1,0 0-16,0 0 16,0 0-16,0 0 15,0 0 1,0 0-16,0 0 15,104 51 1,-58-41-16,0 0 16,4-2-16,-4-4 15,-7-4 1,-9-1-16,-9 1 16,-21 1-1,0 12-15</inkml:trace>
  <inkml:trace contextRef="#ctx0" brushRef="#br0" timeOffset="31440.31">8850 9299 0,'0'0'0,"0"0"16,0 0-16,122 18 15,-39-11 1,18 11-16,16 0 15,30 6-15,19 1 16,2 4 0,0 10-1,0 3-15,-22-1 16,-33 0-16,-31-2 16,-34-9-16,-34-1 15,-21 3 1,-28 10-1,-17 4-15,-15 7 16,-12 4-16,-6-4 16,0-3-1,5-7-15,-1-9 16,-8-13 0</inkml:trace>
  <inkml:trace contextRef="#ctx0" brushRef="#br0" timeOffset="41524.24">15065 9770 0,'0'0'0,"-100"-22"16,42-3-16,3 0 15,-7-6 1,-9-3-16,-7 7 16,-7-1-1,-4 1-15,4-5 16,3 8 0,-5 9-16,-9 3 15,-14 19-15,-2 19 16,13 26-1,24 37-15,25 28 16,26 28 0,38 47-16,35 12 15,40 6-15,32 7 16,19-6 0,-11-35-1,0-38-15,-8-42 16,-5-41-16,-9-32 15,-16-34 1,-13-20-16,-18-15 16,-14-13-1,-10-33-15,-11-36 16,-18-29-16,-14-24 16,-18-44-1,-11-3 1,-14 10-16,-13 8 15,-14 24-15,-15 48 16,-7 57-16,17 76 16</inkml:trace>
  <inkml:trace contextRef="#ctx0" brushRef="#br0" timeOffset="50109.63">15703 8404 0,'0'0'0,"-68"-96"15,43 85-15,4 5 16,-8 12-16,5-1 15,6 8 1,-3 1 0,6 0-16,1 1 15,3-4-15,4-1 16,-3-3 0,2-3-16,-5-4 15,-5 0 1,-14-21-16,-11 0 15,-19-5-15,-20-13 16,-10-7 0,-4-8-16,4-12 15,1-6 1,-19-2-16,-18 1 16,-5-1-1,9-8-15,-14 3 16,-19-18-1,-10-4-15,10-1 16,-14 11-16,-12 15 16,24 6-1,16 24-15,-2 20 16,8 12 0,12 14-16,23 7 15,11 7-15,-12 8 16,-4 6-1,1 1 1,13 0-16,16 9 16,16 1-16,-1 11 15,-6 17 1,-3 17-16,11 1 16,10 2-1,12 3-15,18-4 16,14 12-16,12-2 15,15 6 1,13-6-16,12-13 16,4-10-1,10-8-15,0-5 16,4-5 0,-1 2-16,0-2 15,-13-2 1,-4-5-16,-7-5 15,7-8-15,1-6 16,2-8 0,1-4-16,-9-6 15,-2-5 1,-16-5-16,0-8 16,-12 1-1,-2-1-15,-2-1 16,12-3-1</inkml:trace>
  <inkml:trace contextRef="#ctx0" brushRef="#br0" timeOffset="57661.84">18483 5385 0,'0'0'15,"0"0"1,0 0-16,0 0 16,0 0-16,0 0 15,-86 81 1,80-57-16,9 4 16,4 11-1,7 19-15,4 23 16,8 19-1,5-1-15,-10 2 16,-17-16 0,-29-21-16,-43-53 15</inkml:trace>
  <inkml:trace contextRef="#ctx0" brushRef="#br0" timeOffset="58329.08">17856 5529 0,'0'0'0,"0"0"16,104 96 0,-13 18-16,-2 6 15,-7-7-15,5-3 16,12-11 0,12-12-16,-1-18 15,-16-19 1,-20-23-16,-21-22 15,-17-18-15,-18-29 16,-11-17 0,-14-19-1,-8-11-15,-5-11 16,5-11-16,8-17 16,17 4-16</inkml:trace>
  <inkml:trace contextRef="#ctx0" brushRef="#br0" timeOffset="63874.55">22671 8078 0,'0'0'0,"0"0"15,0 0 1,0 0-16,0 0 15,0 0 1,65-98-16,-52 59 16,-5-1-16,2-6 15,-9-3 1,-2-1 0,-13-10-16,-8-11 15,-27-13-15,-25-8 16,-19 3-1,-22 1-15,-3 9 16,2 12 0,-14 20-16,-5 10 15,-7 21-15,10 9 16,-12 11 0,-22 10-1,-3 7-15,9 7 16,-7 5-16,-3 9 15,19 1 1,23 17-16,11 6 16,12 10-1,13 6-15,21 3 16,17-1-16,22 0 16,15 6-1,17 18-15,17 7 16,19 5-1,14-10-15,5-8 16,5-6-16,0 0 16,1-6-1,3-5-15,0-13 16,-7-8 0,-4-11-16,-5-12 15,-4-9 1,18-9-16,27-3 15,22-6 1,16-11-16,15-1 16,37-9-16,6-11 15,5-12 1,23-14 0,-7-9-16,-6-1 15,10-14-15,-9-6 16,-20-8-1,-7-15-15,-16-15 16,-34-25 0,-53-44-16,-44-16 15,-52-23-15,-48-13 16,-47 9 0,-35 13-16,-54 16 15,-42 25 1,-30 48-16,-40 34 15</inkml:trace>
  <inkml:trace contextRef="#ctx0" brushRef="#br0" timeOffset="71774.19">16886 8450 0,'0'0'16,"0"0"-16,0 0 16,0 0-16,0 0 15,-84 77 1,71-67-16,8-6 15,1-2 1,-1-2-16,5 0 16,0 0-16,0 0 15,0 0 1,-25-128 0,-12 53-16,-8-14 15,10 0-15,10 8 16,7 10-1,8 16-15,6 14 16,4 14 0,1 13-16,5 11 15,-2 3-15,3 0 16,-3 49 0,2-20-1,-2 1-15,-4 7 16,0 2-16,-3 18 15,2 9 1,1 22-16,1 53 16,2 38-1,11 53-15,1 42 16,9 58-16,5 11 16,6 23-1,-1-23-15,-4-17 16,-5-58-1,-5-76-15,-6-69 16,-4-59-16,-9-47 16,0-17-1,4 0 1,-1-89-16,7 36 16,7-5-16,14-1 15,28 0 1,68-18-16,90-15 15,45-4 1,44 3-16,11 27 16,26 24-1,-1 36-15,-13 26 16,-30 28 0,-18 15-16,-51 1 15,-55-11-15,-45-10 16,-49-11-1,-43-17-15,-37-11 16,-2-23 0</inkml:trace>
  <inkml:trace contextRef="#ctx0" brushRef="#br0" timeOffset="72273.95">17800 10068 0,'0'0'16,"0"0"-16,194-23 16,-44 14-16,57 25 15,19 14 1,5 25-16,24 9 15,-11 18 1,26 13-16,-17 8 16,-25 11-16,-24 12 15,-37 2 1,-48 1 0,-52-9-16,-67-3 15,-78 6-15,-55 5 16,-34-11-1,-60-7-15,-30-7 16,-26 22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02:43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13675 4492 0,'0'0'0,"0"0"16,0 0-16,0 0 15,-82-68 1,71 68-16,1 0 15,6 0 1,-3 0-16,3 0 16,4 0-16,0 0 15,0 0 1,0 0 0,0 0-16,0 0 15,0 0-15,0 0 16,0 0-1,0 0-15,0 0 16,0 0 0,0 0-16,0 0 15,0 0-15,0 0 16,0 0 0,-10 100-16,-1-93 15,-7 7 1,-3-2-16,-4 1 15,-8 2-15,-1 3 16,-10 6 0,-2-2-1,0 2-15,0 3 16,-4-1-16,3 1 16,-6 2-1,3 1-15,-1-3 16,1-1-1,4 0-15,7-1 16,11 0-16,10 7 16,9-3-1,9 7 1,12 9-16,8 9 16,10 6-16,16 4 15,9 7 1,9-5-16,-3-3 15,-1-9 1,-7 0-16,-7-5 16,-10-3-16,-8-6 15,-6-2 1,-5-6-16,-4 0 16,-1-3-1,-5-3-15,9 1 16,0-7-1</inkml:trace>
  <inkml:trace contextRef="#ctx0" brushRef="#br0" timeOffset="4966.25">12574 5953 0,'0'0'16,"0"0"0,0 0-16,0 0 15,0 0-15,0 0 16,92 71-1,-70-60-15,14-4 16,9-4 0,9-5-16,10-3 15,3-2-15,3-7 16,-4 0 0,-5 0-16,-4-3 15,-10 2 1,2 1-16,-1 3 15,0 2 1,0 6-16,-2-2 16,0-2-1,-10-1-15,-5-2 16,-9 1-16,-8-2 16,-4 4-1,-5-7-15,-5 3 16,0-1-1,0 3-15,-37-7 16,16-7-16,-10-9 16,-8-7-1,-11-15 1,-16-10-16,-1-11 16,-1-13-16</inkml:trace>
  <inkml:trace contextRef="#ctx0" brushRef="#br0" timeOffset="12468.8">14472 5718 0,'0'0'0,"-6"-110"15,-1 95-15,4 4 16,-1 11-16,4 0 16,-3 0-1,3 0 1,0 0-16,0 0 16,0 0-16,0 0 15,0 0 1,0 0-16,0 0 15,0 0 1,0 0-16,0 0 16,-36 96-16,31-90 15,3-1 1,-3 2 0,-4 1-16,-3 9 15,12-17-15,0 0 16,0 0-1,-75 121-15,45-72 16,-14 8 0,-13 7-16,-22 16 15,-9 16-15,-11 17 16,10 5 0,5-3-16,3-5 15,-5 4 1,-3 7-16,-3 1 15,9-16-15,19-13 16,18-15 0,17-21-1,15-11-15,11-10 16,13-8-16,5-10 16,3-13-1,3-5-15,-3 0 16,1-14-1,-3 2-15,-7 1 16,0-3-16,-2 3 16,0 0-1,-7-1 1,0-4-16,0 9 16,-85-21-16</inkml:trace>
  <inkml:trace contextRef="#ctx0" brushRef="#br0" timeOffset="14024.1">13159 7016 0,'0'0'16,"0"0"0,0 0-16,0 0 15,0 0-15,0 0 16,0 0-1,0 0-15,84 98 16,-80-94 0,-2-4-16,0 1 15,5-1-15,-4 0 16,-3 0 0,0 0-16,0 0 15,0 0 1,0 0-16,0 0 15,0 0 1,0 0-16,0 0 16,0 0-1,0 0-15,0 0 16,0 0-16,0 0 16,0 0-1,0 0-15,0 0 16,0 0-1,7 114-15,-6-62 16,2 16-16,-3 19 16,-4 7-1,4 3 1,-3-4-16,3 7 16,-4 9-16,-3 5 15,-3-6 1,6-19-16,-3-15 15,7-17 1,3-13-16,-6-6 16,3-16-16,0-3 15,3-13 1,-3 1 0,-3 0-16,3 0 15,0-5-15,0-2 16,0 0-16,0 0 15,0 0 1,-29-98 0</inkml:trace>
  <inkml:trace contextRef="#ctx0" brushRef="#br0" timeOffset="19371.93">13297 8503 0,'0'0'15,"0"0"-15,0 0 16,0 0 0,0 0-16,103 31 15,-84-10 1,-4-5-16,-1-3 16,-4 1-16,-3-4 15,-3-8 1,-1-2-1,-3 0-15,0 0 16,0 0-16,0 0 16,0 0-1,0 0-15,0 0 16,0 0 0,0 0-16,0 0 15,0 0-15,0 0 16,0 0-1,0 0 1,0 0-16,0 0 16,0 0-16,0 0 15,0 0 1,0 0-16,0 0 16,0 0-1,0 0-15,0 0 16,0 0-16,0 0 15,0 0 1,0 0-16,0 0 16,0 0-1,0 0-15,65 105 16,-41-84-16,4-3 31,9 7-31,12 6 16,4 1-16,22 11 15,15 9-15,13 12 16,7 16 0,-3 10-1,-2-1-15,3-1 16,15-2-16,8 3 16,-10 7-16,-15 8 15,-5 3 1,-8-15-16,-15-17 15,-18-25 1,-24-15-16,-17-17 16,-12-14-16,-7-4 15,0 0 1,0 0 0,-51-39-16,35 24 15,0-3-15,2-3 16,-11-11-1</inkml:trace>
  <inkml:trace contextRef="#ctx0" brushRef="#br0" timeOffset="21499.81">15521 9590 0,'0'0'16,"0"0"-1,0 0-15,0 0 16,-17 98 0,9-77-16,-2-7 15,6-6 1,-2-2-16,5-5 15,1-1-15,0 0 16,1 0 0,1 0-1,-2 0-15,0 0 16,0 0-16,0 0 16,0 0-1,0 0-15,0 0 16,0 0-1,0 0-15,0 0 16,0 0-16,0 0 16,-45 127-1,23-59-15,1 11 16,-11 27 0,-3 11-16,3 12 15,1-7 1,3 0-16,0-3 15,6-1 1,1-14-16,7-16 16,10-18-16,4-19 15,7-15 1,1-13-16,3-11 16,2-8-1,-2-4-15,0-11 16,-1-3-16,-3 3 15,-1-1 1,-4 0 0,3 1-16,0 0 15,-5 4-15,0-3 16,-3 3 0,3 7-16,0 0 15,0 0 1,0 0-16,-86-33 15</inkml:trace>
  <inkml:trace contextRef="#ctx0" brushRef="#br0" timeOffset="26288.17">15636 6701 0,'0'0'0,"0"0"0,0 0 16,0 0-1,106-81 1,-73 69-16,3 2 15,6 6-15,-2-2 16,2 12-16,4 5 16,8 4-1,13 6 1,13 1-16,5 5 16,4 5-16,-1 12 15,-5 19 1,-6 12-16,-7 10 15,-1-1 1,-7-7-16,-14-5 16,-14-12-16,-6-11 15,-6-17 1,-5-10-16,-2-6 16,-1-11-1,-3-5-15,2-5 16,-5-2-1,-1-4-15,-3-3 16,-1 2 0,-6-6-16,2-3 15,-2 3-15,2 0 16,-2 3 0,0 5-16,0 0 15,2 6 1,1 0-16,0 4 15,0 0-15,0 0 16,0 0 0,0 0-1</inkml:trace>
  <inkml:trace contextRef="#ctx0" brushRef="#br0" timeOffset="27621.26">13433 5849 0,'0'0'16,"0"0"-16,0 0 16,0 0-16,0 0 15,0 0 1,100 65 0,-65-45-16,4 10 15,15-1-15,17 13 16,21 11-1,31 11-15,22 8 16,1 13 0,17-7-16,23-9 15,-1-1 1,30-1-16,26-3 16,20 28-1,31 25-15,8 13 16,3-12-16,-36-5 15,-39-24 1,-60-22-16,-60-26 16,-57-21-1,-42-17-15,-9-10 16,-65-7-16,8 0 16,-10-4-1,-30 11 1,-27-8-16,-32-27 15</inkml:trace>
  <inkml:trace contextRef="#ctx0" brushRef="#br0" timeOffset="30291">16738 9173 0,'0'0'16,"0"0"-1,0 0-15,0 0 16,0 0-16,0 0 16,0 0-1</inkml:trace>
  <inkml:trace contextRef="#ctx0" brushRef="#br0" timeOffset="31970.48">17054 7247 0,'0'0'0,"0"0"16,0 0 0,0 0-16,0 0 15,0 0 1,0 0-16,60 99 15,-35-75-15,-7-6 16,-6-10 0,-5-5-1,-5-3-15,-2 0 16,0 0-16,0 0 16,0 0-1,0 0-15,-64 108 16,46-42-1,-3 21-15,3 24 16,7 34-16,8 16 16,10-4-1,7 24-15,-1 12 16,-4-16 0,-5-12-16,-4-10 15,-8-8-15,-3-32 16,-6-30-1,2-35 1,1-25-16,-3-22 16,10-3-16,0-49 15,3 16 1,4-9-16,3 6 16,-17-21-1</inkml:trace>
  <inkml:trace contextRef="#ctx0" brushRef="#br0" timeOffset="33520.22">17135 9249 0,'0'0'0,"0"0"15,0 0-15,0 0 16,0 0 0,0 0-1,0 0-15,0 0 16,0 0-16,0 0 16,0 0-16,0 0 15,0 0 1,0 0-1,0 0-15,0 0 16,0 0-16,0 0 16,0 0-1,0 0-15,0 0 16,0 0 0,0 0-16,0 0 15,0 0 1,0 0-16,0 0 15,89-18 1,-69 22-16,6 0 16,15 6-16,20-3 15,34 12 1,65 19-16,80 9 16,37 23-1,20 9-15,-3 31 16,8 16-16,-29 1 15,-28-17 1,-33-14 0,-49-17-16,-49-14 15,-40-12-15,-30-14 16,-24-17-16,-11-8 16,-9-7-1,0-4 1,0-3-16,0 0 15,0 0-15,0 0 16,0 0 0,0 0-1,-87-21-15,76 18 16,1 7-16,3-8 16,3 7-16,2-3 15,2 0 1,0 0-1,0 0-15,0 0 16,0 0-16,0 0 16,0 0-1,0 0-15,0 0 16,0 0 0,0 0-16,0 0 15,0 0-15,0 0 16,0 0-1,0 0 1,0 0-16,0 0 16,0 0-16,0 0 15,0 0 1,0 0-16,0 0 16,0 0-1,0 0-15,0 0 16,0 0-16,0 0 15,0 0 1,0 0-16</inkml:trace>
  <inkml:trace contextRef="#ctx0" brushRef="#br0" timeOffset="35528.75">20411 10052 0,'0'0'0,"0"0"16,0 0-16,0 0 15,0 0 1,0 0-16,0 0 16,0 0-1,0 0-15,0 0 16,0 0-16,0 0 15,0 0 1,0 0 0,0 0-16,0 0 15,0 0-15,0 0 16,0 0 0,0 0-16,0 0 15,0 0 1,0 0-16,0 0 15,0 0-15,0 0 16,0 0 0,0 0-1,0 0-15,0 0 16,0 0-16,0 0 16,0 0-1,0 0-15,0 0 16,-18 115-1,15-77-15,0 6 16,3 14-16,3 17 16,7-1-1,1 5-15,3 2 16,-1 1 0,-1 2-16,-4-9 15,-1-8 1,-4-13-16,-3-9 15,0-13 1,0-7-16,-3-7 16,2-2-16,-2-4 15,3 2 1,0-3-16,0 3 16,-3 4-1,3 2-15,3 6 16,0 1-16,-3 8 15,1-2 1,2 2 0,-3-3-16,3-1 15,1-5-15,-4-6 16,0-5 0,4-7-16,-1-2 15,-1-6 1,0 0-16,1 0 15,-3 0-15,0 0 16,0 0 0,0 0-1,0 0-15,0 0 16,0 0-16,0 0 16,0 0-1,0 0-15,0 0 16,0 0-1,0 0-15,0 0 16,0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04:04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15294 8907 0,'0'0'16,"0"0"-16,0 0 16,0 0-1,0 0-15,0 0 16,0 0-16,0 0 16,0 0-1,0 0 1,0 0-16,0 0 15,0 0-15,0 0 16,0 0-16,0 0 16,0 0-1,43-117 1,-43 80-16,-2 2 16,7-3-16,4 5 15,7-4 1,2 10-16,5 3 15,3 6 1,-4 2 0,-1 9-16,0 0 0,1 7 15,6 3 1,5-1 0,9-2-16,8 2 15,7-2-15,6-4 16,-4-3-1,-6 0-15,-7-9 16,-14 2 0,-7 1-16,-14 3 15,-8 2-15,-3 5 16,0 6 0,-42 12-16</inkml:trace>
  <inkml:trace contextRef="#ctx0" brushRef="#br0" timeOffset="1414.09">15374 9716 0,'0'0'0,"0"0"16,0 0-16,0 0 16,0 0-16,0 0 15,0 0 1,0 0-16,0 0 16,-46-147-1,44 69-15,-10-29 16,-6-21-1,-10-19-15,-12-2 16,-9-7 0,6 6-16,11 21 15,18 26-15,10 21 16,15 25 0,4 25-1,9 18-15,-6 10 16,-14 4-16</inkml:trace>
  <inkml:trace contextRef="#ctx0" brushRef="#br0" timeOffset="2517.21">15268 9455 0,'0'0'0,"0"0"15,0 0-15,0 0 16,0 0 0,42-103-16,-42 61 15,-7-19 1,-4-10-16,1-12 15,3-6 1,0-14-16,5-17 16,7-21-1,9-12-15,11-2 16,-2-17-16,-1-17 16,2 11-1,-6 0-15,0-1 16,-4 20-1,-4 30-15,1 28 16,-3 37-16,2 31 16,-3 27-1,4 6 1,6 133-16,-17-133 16,0 0-16,0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09:59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15660 9212 0,'0'0'0,"0"0"15,0 0 1,0 0-1,0 0-15,-92-37 16,78 35-16,10 2 16,4-7-1,0 7-15,0-5 16,0 5 0,0 0-16,0 0 15,0 0 1,0 0-16,0 0 15,0 0 1,0 0-16,0 0 16,0 0-16,0 0 15,0 0 1,0 0-16,0 0 16,88-77-1,-80 66-15,-1-4 16,3-2-16,1 0 15,3-4 1,-1 3-16,3-7 16,5 2-1,2-1-15,4 0 16,3 0 0,0 2-16,2 0 15,1-3 1,-1 0-16,-2-3 15,1-4-15,4-4 16,5-8 0,9 0-16,5-4 15,10 0 1,9 2-16,4 0 16,-2 1-16,-7 2 15,-5 5 1,2 3-1,2 2-15,-2 2 16,0-2-16,-5 1 16,0-3-16,-7 1 15,-3 0 1,-7-6 0,-4 1-16,5-1 15,-10 2-15,5-5 16,2 8-1,1 5-15,-3 3 16,-6 8 0,5-5-16,-6 3 15,0 2 1,-6-1-16,2-2 16,-5 4-1,0-7-15,-2 2 16,-1-3-16,-2 1 15,1-5 1,-3 1-16,0 1 16,3 0-1,-1-5-15,0 1 16,-1 5-16,2-2 16,1 3-1,2 5 1,-1-3-16,5 2 15,1 4-15,-1-3 16,-2 4 0,1-1-16,-3 3 15,2-6 1,-4 3-16,0-3 16,-3-2-16,-4 5 15,1-3 1,-3-2-16,1 0 15,-3 5 1,-2-5-16,2 9 16,-4-2-16,-1 5 15,6-3 1,-3 3 0,0-2-16,-1 5 15,-1-2-15,4 2 16,-3 1-1,1-3-15,3 2 16,-6-2 0,3 0-16,-7 10 15,0 0-15,0 0 16,0 0 0,0 0-1,0 0-15,0 0 16,0 0-16,0 0 15,0 0 1,0 0-16,0 0 16,0 0-1,0 0-15,0 0 16,0 0-16,0 0 16,0 0-1,0 0 1,0 0-16,81-58 15,-80 58-15,2 0 16,-3 0 0,0-3-16,0 3 15,0 0 1,0 0-16,0 0 16,0 0-16,0 0 15,0 0 1</inkml:trace>
  <inkml:trace contextRef="#ctx0" brushRef="#br0" timeOffset="1518.86">17863 6421 0,'0'0'0,"0"0"16,0 0-16,86-4 15,-65 15-15,4 3 16,7 0-1,3 2 1,-3 0-16,-3-1 16,-1-2-16,-5 1 15,-2 1-15,-1 6 16,10 12 0,12 44-1,8 19-15,18 2 16,7-9-16,-12-33 15</inkml:trace>
  <inkml:trace contextRef="#ctx0" brushRef="#br0" timeOffset="1952.88">18394 6075 0,'0'0'16,"0"0"-16,0 0 16,-14 177-1,-1-40-15,-2-2 16,-5 10 0,-2 1-16,2-11 15,1-20-15,4-22 16,2-19-1,3-17-15,-4-11 16,-5 4 0,21-50-16,0 0 15,0 0 1</inkml:trace>
  <inkml:trace contextRef="#ctx0" brushRef="#br0" timeOffset="12249.23">17984 4796 0,'0'0'0,"0"0"15,0 0 1,0 0 0,0 0-16,0 0 15,0 0-15,0 0 16,0 0-1,-82-27-15,68 18 16,-3-5 0,2 5-16,-10 2 15,-7 0-15,-14 7 16,-21 4 0,-6 10-16,-9 9 15,-14 12 1,-3 4-16,5 14 15,5 23-15,7 22 16,8 20 0,13 1-1,4-4-15,15 0 16,10 6-16,21 2 16,19-4-1,23-15-15,19-15 16,10-10-1,16 6-15,19 0 16,13 4-16,-3-13 16,0-19-1,-9-15 1,-14-13-16,-8-14 16,-8-9-16,16-2 15,46 14 1</inkml:trace>
  <inkml:trace contextRef="#ctx0" brushRef="#br0" timeOffset="15582.14">19110 6383 0,'0'0'0,"0"0"16,0 0-16,0 0 15,0 0 1,0 0 0,0 0-16,0 0 15,0 0-15,0 0 16,0 0-1,0 0-15,0 0 16,0 0 0,0 0-16,0 0 15,-73 101-15,7-44 16,-26 7 0,-33 21-1,-41 19-15,-7 11 16,1-2-16,-5-10 15,-1-3-15,11-15 16,23-6 0,16-9-1,11-20-15,7-18 16</inkml:trace>
  <inkml:trace contextRef="#ctx0" brushRef="#br0" timeOffset="16349.57">20750 8198 0,'0'0'0,"0"0"15,0 0-15,0 0 16,0 0 0,-110-18-1,82-20-15,1 6 16,6 13-16,3-2 16,9 0-1,7 3-15,-1-5 16,1-2-1,-10-24-15,-13-30 16,-25-17-16,-25-25 16,-20-27-1,-19-7 1,-8-9-16,-2-24 16,-36-12-16,-18-2 15,-2-22 1,-32 1-16,-10-4 15,12-8 1,-4 24-16,14 22 16,39 15-16,36 31 15,33 34 1,28 39-16,32 47 16</inkml:trace>
  <inkml:trace contextRef="#ctx0" brushRef="#br0" timeOffset="20016.37">16109 5051 0,'0'0'15,"0"0"-15,0 0 16,0 0-16,0 0 16,0 0-1,0 0-15,0 0 16,0 0-1,103-75-15,2 47 16,47-11-16,62 0 16,18 0-1,35 2 1,1 18-16,-2 8 16,-5 16-16,-36 6 15,-47 10 1,-36-3-16,-30-25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10:44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7537 11254 0,'0'0'0,"0"0"0,0 0 15,0 0 1,2 115-16,7-26 16,5 22-16,7 30 15,4 37 1,7 1-16,2-5 16,-6 4-1,-12-10-15,0-22 16,-8-32-16,-2-24 15,-6-29 1,-6-19 0,1-17-16,-2-15 15,4-10-15,3 0 16,0 0 0,0-66-16,3 34 15,4-6 1,8-8-16,3-21 15,10-26-15,4-28 16,-7-13 0,-3-8-1,-8-4-15,-7-15 16,-7 4-16,-4 17 16,0 20-1,-3 12-15,0 12 16,3 15-1,1 19-15,-1 16 16,-6 21-16,3 21 16,0 4-1,-4 52 1,-18 37-16,-10 38 16,-12 48-16,-6 41 15,-1 13 1,-4 18-1,5-12-15,14-35 16,4-35-16,10-42 16,9-39-16,8-34 15,5-31 1,7-19 0,4 0-16,6-65 15,9 12-15,9-46 16,4-56-16,3-33 15,1-22 1,-4-19 0,-4 2-16,1 16 15,-6 8-15,-2 18 16,-7 26 0,-5 36-1,-2 34-15,-7 33 16,-3 30-16,3 23 15,-2 3-15,-5 0 16,7 78 0,-9 4-1,-7 60-15,-5 37 16,-9 45-16,-4 23 16,-14 8-1,-20 7-15,-2-24 16,12-41-1,12-41-15,14-42 16,20-40-16,14-35 16,10-32-1,11-7 1,12-46-16,15-4 16,15-33-16,5-50 15,-5-39 1,-2-10-16,-8 9 15,-9 25 1,-10 38-16,-15 39 16,-7 32-16,-14 39 15,-7 93 1,-14 84-16,-4 42 16,-12 50-1,-9 0-15,-22-21 16,-2-49-16,-1-59 15,13-55 1,5-63 0,-4-75-16</inkml:trace>
  <inkml:trace contextRef="#ctx0" brushRef="#br0" timeOffset="3636.16">7638 12695 0,'0'0'0,"0"0"16,0 0-1,0 0-15,0 0 16,0 0 0,-126-40-16,-9 41 15,-35-5 1,-62-3-16,-21 3 16,-33-6-1,-7-4-15,-8-8 16,-3-14-16,9-10 15,-9-7 1,23-6-16,-4-1 16,24-11-1,-5-15-15,19-31 16,-1-17-16,1-3 16,9-20-1,-6-31 1,32 2-16,27-13 15,12-25-15,28 9 16,35-22 0,37-7-16,27 2 15,14-17 1,14 23-16,25-20 16,18 9-16,29 2 15,10-10 1,10 15-16,2-14 15,13 10 1,25-25-16,12 13 16,0-6-1,-10 4-15,4 4 16,22-6 0,23 37-16,-8-13 15,29 28-15,30 34 16,10 7-1,48 3-15,2 34 16,39 16 0,9 13-16,14 22 15,47 12-15,5 26 16,12 40 0,33 28-1,3 16-15,-20 15 16,-10 19-16,-5-9 15,-53 3 1,-22-25-16,-75-16 16,-57-21-1,-36-23-15,-35-11 16,-35-5-16,-37 0 16,-21 7-1,7 0 1,7 8-16,4 8 15,0 7-15,-15 7 16,-17 13 0,-18-2-16,-24 14 15,-36 12 1</inkml:trace>
  <inkml:trace contextRef="#ctx0" brushRef="#br0" timeOffset="4333.88">7980 3777 0,'0'0'0,"0"0"16,0 0-16,0 0 15,0 0-15,147 25 16,30 6-16,56 19 16,68 17-1,60 11 1,38 11-16,31 9 16,-6-9-16,-59-14 15,-98-5 1,-107-9-1,-85 6-15,-68 1 16,-50 21-16,-42 8 16,-41-5-1,-51 36-15,-23 20 16,0-1 0,-37-21-16,-9-19 15,-7-15-15,-14-21 16,41-17-1</inkml:trace>
  <inkml:trace contextRef="#ctx0" brushRef="#br0" timeOffset="20869.84">12079 3693 0,'0'0'0,"-1"122"16,1 3-16,5 31 15,5 24-15,4 11 16,7-9-1,11-5-15,11-12 16,7-12 0,14-29-16,0-23 15,3-28-15,-1-21 16,-2-21 0,10-20-1,15-18-15,25-15 16,17-20-16,-5-22 15,-2-31 1,4-24 0,-7-23-16,-24-40 15,-40-22-15,-50-16 16,-59-23-16,-50-6 16,-52-24-1,-75 11 1,-18 30-16,-37 51 15,-2 61-15,12 73 16,25 72 0,63 82-16</inkml:trace>
  <inkml:trace contextRef="#ctx0" brushRef="#br0" timeOffset="21506.18">14298 5083 0,'0'0'0,"0"0"0,0 0 16,0 0 0,0 0-1,0 0-15,0 0 16,0 0-16,27-110 15,-6 32 1,2-14-16,-5-13 16,-13-9-1,-15-9-15,-15-6 16,-23 7-16,-23 19 16,-29 25-1,-3 32 1,11 38-16,23 33 15,30 47-15,37 44 16,34 30 0,30 26-16,18-4 15,2-4 1,0-18-16,-5-15 16,2-24-16,8-29 15,15-28 1,12-27-16,0-32 15,-9-35 1,-3-29-16,-102 73 16,0 0-1,0 0-15</inkml:trace>
  <inkml:trace contextRef="#ctx0" brushRef="#br0" timeOffset="21919.51">15250 4528 0,'0'0'15,"0"0"-15,0 0 16,-174-68-16,57 25 15,1 8 1,6 17-16,21 14 16,29 10-1,35 13-15,35 21 16,40 35-16,27 27 16,38 22-1,36 20 1,19 16-16,-6-3 15,-10-26-15,-8-33 16,-22-41 0,-28-44-16,-26-66 15,-24-55 1,-26-38-16,-23-10 16,-21-11-16</inkml:trace>
  <inkml:trace contextRef="#ctx0" brushRef="#br0" timeOffset="29173.94">17153 4856 0,'0'0'0,"0"0"16,0 0-1,0 0-15,0 0 16,0 0 0,0 0-16,0 0 15,0 0 1,0 0-16,0 0 15,0 0 1,0 0-16,9-112 16,11 91-16,8 0 15,27-2 1,37-4-16,36-3 16,46-1-1,48-1-15,27 5 16,47 5-16,43 5 15,27 20 1,41 15 0,13 18-16,-6 16 15,-8 2-15,-52 2 16,-20-8 0,-56-5-16,-47-4 15,-33-4 1,-38-6-16,-44 8 15,-27 11-15,-13 5 16,-18 18 0,-9 11-16,-13 14 15,-5 5 1,-2 9-16,-1 43 16,4 34-16,18 29 15,14 50 1,21 31-1,9 25-15,-9 39 16,-7-4-16,-3 25 16,-2-19-1,-13-3-15,-14-26 16,-25-16 0,-21-22-16,-14-12 15,-14-23-15,-20 6 16,0-35-1,-10 18 1,10-20-16,7 9 16,6-15-16,13-25 15,8-9 1,7-26-16,3-35 16,0-42-1,1-28-15,0-23 16,2-19-16,-2-17 15,-4 0 1,-4 0-16,-10-64 16,-11 36-1,-29-4-15,-38-4 16,-27-13-16,-37-3 16,-56 2-1,-15-6 1,-62-1-16,-10 3 15,-47 5-15,-18 17 16,3 3 0,-26 11-16,2 11 15,6 8 1,-2 20-16,45 10 16,9 12-16,42 7 15,23-4 1,35-3-1,52-9-15,18-2 16,40-9-16,41 0 16,37-5-1,32 1-15,14 2 16,35 9 0,-2 16-16,13 26 15</inkml:trace>
  <inkml:trace contextRef="#ctx0" brushRef="#br0" timeOffset="29953.94">17082 11133 0,'0'0'15,"0"0"-15,0 0 16,0 0 0,0 0-16,0 0 15,0 0-15,0 0 16,0 0-1,0 0 1,-4 119-16,-34-12 16,-5-1-16,-4-10 15,-10-5 1,-2-4-16,2 5 16,5 16-1,10 6-15,13 4 16,15-3-16,14-2 15,11-17 1,17-14-16,22-15 16,26-20-1,17-5-15,17-3 16,23-1-16,26 2 16,8 14-1,-3 36 1,1 48-16,19 40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12:00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 7606 0,'0'0'0,"-7"172"16,4-31-16,-1 17 16,1 27-1,-6 14-15,2 1 16,2 4 0,-3-3-16,1-17 15,1-11 1,5-20-16,1-18 15,7-13 1,1-29-16,6-25 16,7-19-16,7-17 15,4-16 1,7-11-16,7-10 16,11-11-1,8-9-15,11-11 16,0-10-16,0-18 15,-5-7 1,5-5 0,5-4-16,6 4 15,-9 5-15,-18 7 16,-21-4 0,-39-20-16,-56-19 15,-49-6 1,-19 12-16,-61 33 15,-30 32-15,9 43 16,-5 40 0,15 29-16,36 16 15,38 8 1,48-5-16,38-13 16,36-17-16,34-19 15</inkml:trace>
  <inkml:trace contextRef="#ctx0" brushRef="#br0" timeOffset="717.06">2940 9116 0,'0'0'15,"0"0"-15,0 0 16,0 0-16,0 0 15,0 0 1,0 0 0,0 0-16,0 0 15,0 0-15,-99 90 16,40-46 0,8 9-16,17 10 15,23 5 1,29 5-16,27 10 15,20 4-15,15 5 16,2-6 0,3-12-16,4-16 15,-11-16 1,-14-21-16,-16-19 16,-16-21-1,-14-39-15,-15-45 16,-10-21-1,-9-16-15,-10-2 16,-1 14-16,7 21 16,3 24-1,4 35-15,6 23 16,2 25 0,7 75-16,-4 28 15,4 29-15,1 31 16,8-5-1,3-6 1,2-24-16,0-21 16,3-34-16,-4-31 15,-8-42 1,-11-99-16</inkml:trace>
  <inkml:trace contextRef="#ctx0" brushRef="#br0" timeOffset="1067.08">3468 7852 0,'0'0'0,"0"0"16,56 167-16,-16-31 15,6 24 1,7 34-16,8 4 16,11 19-16,6 12 15,-3-5 1,-4-7-1,-11-31-15,-14-47 16,-17-57-16,-26-82 16</inkml:trace>
  <inkml:trace contextRef="#ctx0" brushRef="#br0" timeOffset="1334.58">4152 7716 0,'0'0'0,"63"125"15,28 79-15,26 77 16,-4 22-16,-13 6 15,-11-23 1,-16-37-16,-3-36 16,-19-59-1,-13-53-15,-24-63 16</inkml:trace>
  <inkml:trace contextRef="#ctx0" brushRef="#br0" timeOffset="2016.75">2722 8404 0,'0'0'16,"0"0"-16,154 25 15,-44-16-15,18 9 16,36-6 0,18-12-16,7-11 15,45-8 1,-4-4-16,30-2 16,-15-4-16,-34 5 15,-43 16 1</inkml:trace>
  <inkml:trace contextRef="#ctx0" brushRef="#br0" timeOffset="2733.68">4908 8640 0,'0'0'16,"0"0"-16,106 60 16,-21-24-1,4 3-15,-2-7 16,5-4 0,19-6-16,27-7 15,9-6-15,27-5 16,38-14-1,18-8-15,39-7 16,-6-14 0,15-8-16,-26 1 15,-53 0-15,-52 14 16,-75 20 0</inkml:trace>
  <inkml:trace contextRef="#ctx0" brushRef="#br0" timeOffset="3166.48">7049 8251 0,'0'0'0,"140"11"16,24 11-16,2 10 16,-11 14-16,-24 14 15,-42 16 1,-43 15 0,-53 7-16,-49-6 15,-34-7-15,-57-3 16,-59-18-1,-39-11-15,-59-39 16</inkml:trace>
  <inkml:trace contextRef="#ctx0" brushRef="#br0" timeOffset="5203.22">4483 8938 0,'0'0'0,"0"0"15,123-49-15,-50 3 16,-13 0-1,-8 6 1,-3 8-16,-3 7 16,-3 18-16,4 8 15,12 13 1,13 10-16,9 12 16,8 10-1,9 15-15,33 17 16,29 9-16,-6 5 15,21-12 1,32-8 0,-1-10-16,21-9 15,16-4-15,6-3 16,16-6 0,-4 4-16,16 2 15,-17 2 1,18-9-16,-14-5 15,17-10-15,-10-10 16,15-10 0,-13-8-16,8-15 15,-11-2 1,3-4-16,-3 5 16,-1-6-16,4 7 15,-12-1 1,12 6-1,-19 3-15,21 4 16,-16-4-16,20-3 16,-27-4-1,13-13-15,-24-1 16,6-8 0,-9 1-16,-24-11 15,0-2 1,-26-4-16,-41 5 15,-29-2 1,-19-6-16,-30 4 16,-35 7-16,-40-2 15,-22-7 1</inkml:trace>
  <inkml:trace contextRef="#ctx0" brushRef="#br0" timeOffset="5717.72">13735 8668 0,'0'0'0,"0"0"16,0 0-16,148-5 15,-53 28 1,20 13-1,-2 3-15,2 3 16,20-2-16,25-2 16,-2-2-1,-2-11 1,11-3-16,-5-5 16,-24-6-16,-42-1 15,-36-2-15,-28 11 16,-35 22-1,-39 42 1,-44 17-16,-54 17 16,-24 20-16,-41 14 15,-44-1 1,-2-18-16</inkml:trace>
  <inkml:trace contextRef="#ctx0" brushRef="#br0" timeOffset="26155.57">8396 6149 0,'0'0'0,"0"0"0,-85-78 16,53 46-1,11 14-15,14 7 16,7 4-16,0 7 15,0 0 1,0 0-16,0 0 16,0 0-1,0 0-15,0 0 16,0 0-16,89 32 16,-64-36-1,10-2-15,4 2 16,4-5-1,3 4-15,-5-3 16,-2-2 0,-4 1-16,-7 4 15,-2-4 1,-5-4-16,-4-1 16,-5-5-16,-6-6 15,-13-14 1,-10-25-16,-16-21 15,-23-15 1,-31-9-16,-32-6 16,-8-19-16,3 11 15,-9 20 1,-9 21 0,4 25-16,8 18 15,13 13-15,0 22 16,-15 17-1,-8 4-15,12 15 16,14 8 0,4 13-16,-1 21 15,1 19-15,17 6 16,15 10 0,18 4-16,7 15 15,-4 14 1,0 4-16,2-3 15,-5 7-15,6 10 16,8 4 0,11-15-1,14 17-15,13 4 16,15-10-16,7-11 16,18 15-1,14-2-15,22-14 16,24-9-1,15 3-15,9-2 16,29-12 0,22-25-16,8-11 15,-1-6 1,-3-27-16,-13-27 16,-33-19-16,-33-20 15,-41-14 1,-40 0-16,-59-1 15,-51 8 1</inkml:trace>
  <inkml:trace contextRef="#ctx0" brushRef="#br0" timeOffset="26820.14">5482 8498 0,'0'0'0,"0"0"16,0 0-16,0 0 15,0 0 1,152-23-16,-51 44 15,30 13 1,50 12-16,17 4 16,39 10-16,18-6 15,7 6 1,13-18-16,-30-12 16,-21-13-1,-34-31-15,-41-26 16,-62-48-1,-80-37-15,-85-52 16,-62-42 0,-87-22-16,-41-9 15</inkml:trace>
  <inkml:trace contextRef="#ctx0" brushRef="#br0" timeOffset="32740.6">8753 9345 0,'0'0'16,"0"0"-16,0 0 15,0 0 1,0 0-16,0 0 15,-18 104-15,25-77 16,0-1 0,1-1-1,-1-1-15,0-6 16,0-2-16,-3-2 16,-1-3-1,1 3-15,-4 7 16,-4 6-1,0 7-15,-2 12 16,-2 7 0,-3 3-16,1 1 15,3 1 1,3 13-16,4 21 16,-3 20-16,3 1 15,-3-5 1,9-6-16,5 1 15,-4 5 1,1 2-16,2-10 16,0-12-16,5-20 15,-1-15 1,0-14 0,0-14-16,-2-9 15,-2-7-15,-3-2 16,0-5-1,0 0-15,-3 1 16,-1 3 0,1-1-16,-4 0 15,4 2-15,-4-7 16,0 0 0,0 0-16,0 0 15,0 0 1,0 0-16,0 0 15,0 0-15,0 0 16,0 0 0,0 0-1,0 0-15,0 0 16,0 0-16,0 0 16,0 0-1,0 0 1,-11 103-16,8-96 15,6 1-15,-3 3 16,0 2-16,3-2 16,-6-3-1,7 5-15,-4-2 16,6-1 0,-6 1-16,4-3 15,-4-2-15,3-2 16,-2-4-1,-1 0 1,0 0-16,0 0 16,0 0-16,0 0 15,0 0 1,0 0-16,0 0 16,0 0-1</inkml:trace>
  <inkml:trace contextRef="#ctx0" brushRef="#br0" timeOffset="34317.07">7502 10467 0,'0'0'16,"0"0"-16,0 0 15,0 0 1,0 0-16,103 61 15,-68-44-15,9-2 16,2-1 0,4 1-16,0 2 15,7 4 1,0 0-16,5 8 16,0 17-16,2 6 15,-2 5 1,2 0-1,10-1-15,8-10 16,0-10-16,-6-5 16,-8-14-16,-11-8 15,-8-10 1,-9-9 0,-5-5-16,-6-5 15,-1-9-15,0-6 16,-3-1-1,0-7 1,-7-3-16,-4 3 16,-7-2-16,-4-5 15</inkml:trace>
  <inkml:trace contextRef="#ctx0" brushRef="#br0" timeOffset="50834.38">4791 12314 0,'0'0'0,"0"0"15,0 0-15,0 0 16,0 0-16,0 0 16,0 0-1,0 0 1,0 0-16,0 0 16,0 0-16,0 0 15,0 0-15,-123-66 16,3 63-1,-16 7 1,1 13-16,6 15 16,22 11-16,22 15 15,28 8 1,34 17-16,35-1 16,28 7-1,31 7-15,24 20 16,35 21-16,27-1 15,5-19 1,-12-23 0,-1-26-16,-8-26 15,-14-27-15,-20-23 16,-26-17 0,-19-19-16,-19-20 15,-21-21 1,-15-22-16,-15-6 15,-30-11-15,-34-8 16,-47-30 0,-40-15-1,-40 1-15,-34 9 16</inkml:trace>
  <inkml:trace contextRef="#ctx0" brushRef="#br0" timeOffset="70700.73">8938 11037 0,'0'0'15,"0"0"-15,0 0 16,0 0 0,0 0-16,0 0 15,0 0-15,0 0 16,0 0-1,0 0-15,0 0 16,0 0 0,0 0-16,0 0 15,0 0-15,0 0 16,0 0 0,0 0-1,0 0-15,0 0 16,0 0-16,0 0 15,0 0 1,0 0-16,0 0 16,0 0-1,0 0-15,0 0 16,0 0-16,0 0 16,0 0-1,0 0 1,0 0-16,0 0 15,0 0-15,-43 107 16,25-79-16,-3 8 16,0 8-1,3 4 1,-3 8-16,3 7 16,0-6-1,4-4-15,0-10 16,0-7-16,3-8 15,-3-6 1,0-5-16,0-7 16,-4-2-16,2-1 15,-4-4 1,-6 1 0,-6 0-16,0 2 15,-4-2-15,-6 0 16,3 6-1,-7 4-15,0-1 16,-5 1 0,-2 6-16,0-1 15,-2 3-15,-2 6 16,-3 8 0,3-1-1,1 0-15,9-2 16,5-2-16,3-3 15,1-2 1,4-4-16,-1-6 16,1 1-1,4-5-15,0-5 16,-6-3-16,1-1 16,-5-3-1,-2 4-15,-1-8 16,0-6-1,-6-5-15,3-5 16,3-2-16,-1-6 16,3-5-1,0-13 1,-5-7-16,-11-15 16,-24-9-16,-23 4 15,-18-7 1,5-14-16,11-13 15,16 7 1,12 12-16,18 15 16,19 6-16,16 14 15,11 10 1,11 8 0,3-1-16,7 0 15,0 0-15,-4-8 16,5-4-1,-1-12-15,7-6 16,0-5 0,7-4-16,8-6 15,6-4-15,9-6 16,6 1 0,-3 6-16,10 8 15,0 17 1,3 3-16,7-2 15,2-2-15,-1 4 16,6-8 0,-3 1-1,-3 0-15,0 4 16,2 8-16,-6 5 16,2 3-1,-9 10-15,-8 5 16,-10 6-1,-10 3-15,-15 10 16,-11 4-16,-3 0 16,-39-27-1,-43-39-15</inkml:trace>
  <inkml:trace contextRef="#ctx0" brushRef="#br0" timeOffset="71320.39">5923 9590 0,'0'0'0,"0"0"16,79-56-1,-22 17-15,17-8 16,11-6-1,20-3-15,12-2 16,39 2-16,27-9 16,5 3-1,20 2 1,-5 3-16,-26 13 16,-37 20-16,-37 17 15,-43 26-15,-38 51 16,-40 49-1,-38 30 1,-37 30-16,-47 14 16,-42-16-16,-11-42 15</inkml:trace>
  <inkml:trace contextRef="#ctx0" brushRef="#br0" timeOffset="76433.75">3000 9010 0,'0'0'16,"0"0"0,0 0-16,-84-93 15,70 80-15,8 8 16,6 2-1,0-1-15,0 4 16,0 0 0,0 0-16,0 0 15,0 0-15,87-7 16,-83 4 0,3 0-16,-1 2 15,-1-2 1,5 0-16,-10 3 15,0 0 1,0 0-16,0 0 16,0 0-1,0 0-15,0 0 16,93 141-16,-69-34 16,-2 4-1,10-4-15,3-15 16,1-14-1,-1-10-15,2-29 16,-12-12-16,-23-11 16</inkml:trace>
  <inkml:trace contextRef="#ctx0" brushRef="#br0" timeOffset="81150.8">8401 10617 0,'0'0'0,"0"0"16,0 0-1,42 104 1,-14-70-16,-1 4 16,1-5-16,-3-3 15,-2-5 1,-2-10-16,-3-2 15,-2-5 1,-7-1-16,0 3 16,-2-2-16,-4 9 15,-6 4 1,3 5 0,-2 9-16,2 0 15,0 1-15,0 7 16,6-1-1,0 8-15,7 12 16,-1 13 0,3 9-16,3 3 15,6-3 1,1-7-16,4 3 16,2 3-1,1 5-15,1-2 16,5-4-16,2-15 15,2-8 1,-1-15-16,0-8 16,-11-8-1,-1-5-15,-5-8 16,1 2-16,3-2 16,1 2-1,13-2-15,-6 9 16,10-3-1,11 1-15,9 6 16,10-2-16,2 5 16,16-5-1,2 1 1,9-2-16,10 0 16,1-3-16,4-5 15,-6-9 1,1-8-16,3-1 15,6-6 1,-10-4-16,-8 1 16,3-13-16,0 3 15,-2-8 1,0-4 0,-1-3-16,-8-5 15,12-5-15,7-4 16,0 1-1,-5-1-15,-6 8 16,8 0 0,7 0-16,1 4 15,-12 0-15,1 1 16,11-3 0,9-7-1,1 0-15,-1-11 16,9-7-16,6-4 15,-11-8-15,-5-2 16,4-4 0,8-7-1,-3-7-15,-13-1 16,-6 8-16,1 7 16,0 4-1,-14 0-15,-10 3 16,-11-3-1,2 2-15,-6 5 16,0 10-16,-9 8 16,-10 7-1,-16 7 1,-16 8-16,-13 12 16,-14 5-16,-4 7 15,0 0 1,-60-4-16,38-35 15</inkml:trace>
  <inkml:trace contextRef="#ctx0" brushRef="#br0" timeOffset="81887.7">14747 10450 0,'0'0'0,"0"0"16,0 0-16,84 28 16,-61-18-1,0-9 1,5-11-16,11-16 16,22-17-16,24-24 15,18-13 1,-2-7-16,-2-7 15,-3-9 1,-10-4-16,1-3 16,-11 9-16,-14 16 15,-14 24 1,-16 19-16,-6 25 16,-8 17-1,-11 0-15,-7 102 16,-17-13-1,-4 19-15,-19 34 16,-25 39 0,-10 16-16,-13 3 15,2 18-15,4-9 16,11-24 0,8-20-16,15-14 15,19-24 1,29 0-16</inkml:trace>
  <inkml:trace contextRef="#ctx0" brushRef="#br0" timeOffset="93718.87">15439 8486 0,'0'0'0,"0"0"15,0 0 1,0 0 0,0 0-16,0 0 15,82 83-15,-68-83 16,1 0 0,-5 0-16,-3-28 15,-3 26 1,-4-3-16,0-1 15,0 3-15,0-2 16,0 5 0,0 0-1,0 0-15,0 0 16,-100-38-16,73 21 16,2 4-1,-8-8-15,-13 1 16,-23 2-1,-30 1-15,-15-4 16,-14-1-16,-30 4 16,-27 11-1,-1 0-15,-27 10 16,-18 2 0,2 4-16,-33 6 15,12 3-15,-19-3 16,13 2-1,6 0 1,2 1-16,36-14 16,24-14-16,31-8 15,51 0 1,62 15-16</inkml:trace>
  <inkml:trace contextRef="#ctx0" brushRef="#br0" timeOffset="94355.49">12766 7635 0,'0'0'15,"0"0"-15,0 0 16,-157 3-1,-6 9 1,-9 13-16,19 10 16,1 21-16,8 26 15,13 18 1,20 13 0,26-4-16,23-3 15,20 1-15,20 17 16,17 4-1,21-6-15,23-14 16,39-6 0,34-4-16,26-2 15,12-7-15,21-11 16,18-11 0,-8-10-16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15:27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18839 5265 0,'0'0'0,"0"0"0,0 0 16,0 0-16,0 0 16,89 17-1,-71 5-15,1-1 16,5-3-1,-2-2-15,6-2 16,-4-3-16,-2 1 16,-1 0-1,4 8 1,7 18-16,21 54 16,17 57-16,0 12 15,1 13 1,-17 11-16,-18-18 15,-19-34 1,-17-40-16,-14-30 16,-8-31-16,-6-20 15,-7-12 1,-19-68 0,-20-57-16,74 125 15,0 0-15,0 0 16</inkml:trace>
  <inkml:trace contextRef="#ctx0" brushRef="#br0" timeOffset="282.64">18893 5426 0,'0'0'15,"0"0"1,0 0-16,0 0 16,3 118-1,-24-30-15,-3 15 16,-15 6 0,-11-6-16,-9 3 15,-12 11-15,-7 6 16,-11-6-1,-6-11-15,5-23 16</inkml:trace>
  <inkml:trace contextRef="#ctx0" brushRef="#br0" timeOffset="2799.85">18190 4707 0,'0'0'0,"0"0"0,0 0 16,0 0 0,0 0-16,0 0 15,0 0 1,0 0-16,-103 59 16,73-59-1,4-22-15,7-6 16,5 0-16,7-4 15,3-4 1,-2-7-16,-5-9 16,3-6-1,-2-13-15,3-5 16,7-9 0,11-8-16,10-2 15,8 3 1,10 9-16,3 5 15,4 7-15,0 9 16,-3 5 0,-4 7-16,2 8 15,5 7 1,11 6-16,4 11 16,13 11-16,9 11 15,2 21 1,0 20-16,-3 11 15,0 10 1,-11 8-16,-9 6 16,-19 9-1,-15 13 1,-14 5-16,-10-2 16,-1-11-16,-3-3 15,1-3-15,-2 1 16,1-4-1,0-10 1,-7-20-16,-7-26 16</inkml:trace>
  <inkml:trace contextRef="#ctx0" brushRef="#br0" timeOffset="3449.98">18657 4673 0,'0'0'16,"0"0"-16,0 0 16,0 0-1,0 0-15,0 0 16,0 0 0,104 128-16,-65-94 15,4-4-15,-4-3 16,1-3-1,-2-5 1,-6-9-16,-3-3 16,-1-4-16,-1-6 15,0-4-15,3-3 16,2-2 0,5-8-1,2 1-15,5-12 16,6-12-16,3-24 15,8-31 1,-6-19-16,-14-14 16,-23-17-1,-8-12-15,-24-24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15:58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19011 5881 0,'0'0'0,"0"0"16,3-100 0,0 97-1,-3 3-15,-6 0 16,2 0-16,0 0 16,4 0-1,0 0-15,0 0 16,0 0-1,0 0-15,0 0 16,103 39-16,-73-18 16,4 9-1,7 10 1,8 9-16,-2 11 16,2 12-1,-3 9-15,-9-3 16,-10-10-16,-9-11 15,-14-11 1,-11-18-16</inkml:trace>
  <inkml:trace contextRef="#ctx0" brushRef="#br0" timeOffset="449.63">19318 5369 0,'0'0'0,"0"0"15,0 0-15,0 0 16,0 0 0,0 0-1,0 0-15,0 0 16,0 0-16,42 99 16,-42-56-1,-25-4-15,11 0 16,-4-3-1,-5 4-15,-4 13 16,-8 10 0,-8 8-16,-10 6 15,-9 4 1,-9 5-16,0 13 16,3 13-16,11 2 15</inkml:trace>
  <inkml:trace contextRef="#ctx0" brushRef="#br0" timeOffset="4019.66">18176 4425 0,'0'0'16,"0"0"-16,0 0 16,0 0-1,0 0-15,0 0 16,0 0-16,85 35 15,-73-28 1,-8-6-16,6-5 16,-3-6-1,-3-2-15,-4 12 16,0 0-16,0 0 16,25-106-1,-8 49 1,8-23-16,5-12 15,8-11-15,2 3 16,5 4 0,2 11-16,2 7 15,-1 23 1,-7 12-16,-4 16 16,-12 26-16,-4 15 15,-3 15 1,0 10-16,-7 10 15,0 19 1,-8 26-16,0 31 16,-13 20-16,-4 4 15,-4 27 1,0 23 0,1-6-16,16 13 15,12 6-15,24-21 16,36-16-1,19-30 1,-16-49-16,-24-39 16,-24-31-16,-26-26 15</inkml:trace>
  <inkml:trace contextRef="#ctx0" brushRef="#br0" timeOffset="4634.1">18204 5415 0,'0'0'0,"0"0"15,91 92-15,4 15 16,13 11-1,5-6-15,-5-17 16,-9-24 0,-6-24-16,-5-22 15,-2-26-15,-15-27 16,-16-33 0,-19-34-1,-16-24-15,-23-16 16,-20-15-16,-11-11 15,-3 2-15,5 19 16,11 17 0,19 19-1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17:58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19268 8775 0,'0'0'0,"0"0"0,0 0 16,0 0-1,0 0-15,0 0 16,0 0-16,0 0 16,0 0-1,0 0 1,0 0-16,0 0 15,0 0-15,0 0 16,0 0 0,0 0-16,0 0 15,0 0 1,0 0-16,0 0 16,-86-68-16,74 68 15,3 0 1,-1 0-1,1 0-15,3 46 16,-1-38-16,-3 3 16,1 0-1,-2 6-15,-1-3 16,-1 0 0,-1 7-16,-2-2 15,0 12-15,-8 8 16,2 12-1,-7 21 1,4 10-16,-3 7 16,7-5-16,3-9 15,1-4-15,6-7 16,3-10 0,1-1-1,4-1-15,0-3 16,6 0-16,0-2 15,4-5 1,0-6-16,0-4 16,-2-10-1,1-1-15,1-3 16,0-1-16,-2-6 16,2 0-1,-1 3 1,1-7-16,0 3 15,-6 5-15,2 6 16,0 0 0,1 4-16,-3 0 15,5 3 1,-5 8-16,5 1 16,-2 2-16,3-4 15,0-6 1,-3-4-16,3-10 15,-4-5 1,1-7-16,-1-3 16,1 0-16,-3 0 15,5 0 1,-6 0 0,0 0-16,0 0 15,0 0-15,0 0 16,0 0-1,89-74-15,-57 67 16,7 4 0,7 2-16,9 1 15,2 3-15,0 2 16,3 5 0,-1 4-16,3 0 15,-2 0 1,-8-2-16,-3 2 15,-10-4 1,-6-3-16,-2-4 16,-10 2-1,-2 1-15,-5-2 16,0-4-16,0-3 16,-10 6-1,-4 7-15,0-6 16</inkml:trace>
  <inkml:trace contextRef="#ctx0" brushRef="#br0" timeOffset="9297.98">18069 4681 0,'0'0'0,"0"0"16,0 0-16,0 0 15,0 0 1,0 0-16,0 0 15,68 99 1,-65-92-16,-1 0 16,-2 0-16,0-2 15,2-1 1,-2-4-16,0 0 16,0 0-1,0 0-15,0 0 16,0 0-16,0 0 15,0 0 1,0 0-16,0 0 16,0 0-1,0 0-15,0 0 16,7 100-16,-5-87 31,1-2-31,-1-3 16,2 5-16,-1-2 15,-3 3-15,4 1 16,-4 6 0,0 4-16,3 7 15,-6 10 1,-1 4-16,-1 12 16,1 7-16,-1 3 15,-2-1 1,0 7-1,3 19-15,1 17 16,3 11-16,7-4 16,0-1-1,0 5-15,4 10 16,1 0 0,2-22-16,-12-14 15,3-13-15,-5-7 16,-5-1-1,3 4 1,-3-1-16,0-6 16,3-8-16,-5-13 15,0-7-15,1-7 16,-1-5 0,2-6-1,-4 3-15,0-6 16,-1-6-16,4-4 15,1-1 1,1-4-16,4-5 16,0 0-1,-3-2-15,3 0 16,0 0-16,0 0 16,0 0-1,0 0 1,0 0-16,0 0 15,0 0-15,0 0 16,-9 99 0,7-74-16,2-4 15,2 2 1,0-1-16,1-1 16,4 0-16,0-7 15,-3-2 1,3-3-16,-7-5 15,0 3 1,0-7-16,0 0 16</inkml:trace>
  <inkml:trace contextRef="#ctx0" brushRef="#br0" timeOffset="30531.04">19678 9997 0,'0'0'0,"0"0"16,0 0-16,0 0 16,0 0-16,0 0 15,0 0 1,0 0-1,0 0-15,0 0 16,0 0-16,0 0 16,0 0-1,0 0-15,85-18 16,-60 21 0,-1 2-16,5 5 15,3 7-15,7 9 16,11 16-1,10 13-15,18 14 16,9 11 0,-2 5-16,-10-10 15,-11-11-15,-7-11 16,-14-10 0,-4-1-1,-2 8-15,5 18 16,17 22-16,21 0 15,19-13 1,-10-24-16</inkml:trace>
  <inkml:trace contextRef="#ctx0" brushRef="#br0" timeOffset="31247.77">20386 9631 0,'0'0'0,"0"0"0,0 0 16,0 0 0,0 0-1,-39 124-15,32-85 16,-3 0-16,2-6 15,-3-8 1,1-1-16,-1-6 16,0-4-1,-2-6-15,-1 2 16,-1-3-16,-6 7 16,-4 1-1,-4 13-15,-11 14 16,-6 12-1,-4 17-15,-3 9 16,6 1 0,5-13-16,3-7 15,10-5 1,8-15-16,4-8 16,9-4-16,4 3 15,-2 25 1</inkml:trace>
  <inkml:trace contextRef="#ctx0" brushRef="#br0" timeOffset="65035.57">19282 11180 0,'0'0'0,"0"0"16,0 0-1,0 0-15,0 0 16,0 0 0,0 0-16,0 0 15,0 0 1,0 0-16,0 0 16,0 0-1,0 0-15,0 0 16,-80 32-16,78-32 15,-1-2 1,1 0-16,2 0 16,0 0-1,0 2-15,0 0 16,0 0-16,0 0 16,0 0-1,0 0-15,0 0 16,0 0-1,0 0-15,0 0 16,65-96-16,-50 75 16,6-8-1,11-13 1,4-8-16,13-14 16,8-7-1,18-3-15,-1 5 16,-4 5-16,-7 11 15,-13 13 1,-15 8-16,-6 5 16,-11 9-16,-7 6 15,0-8 1,2 5 0,-2-3-16,-4 7 15,1-2-15,-1 12 16,-1-3-1,-6 4-15,0 0 16,0 0 0</inkml:trace>
  <inkml:trace contextRef="#ctx0" brushRef="#br0" timeOffset="65866.33">18776 10581 0,'0'0'0,"0"0"16,0 0-16,0 0 15,0 0 1,0 0-16,0 0 15,0 0 1,100-64-16,-23 28 16,27-6-1,16-4-15,9 6 16,7 5-16,15 5 16,-3 17-1,-20 6-15,-21 15 16,-25 11-1,-20 13-15,-19 9 16,-17 5-16,-7 7 16,-15 4-1,-11 7 1,-14 14-16,-8 13 16,-20 22-16,-21 2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11T22:20:09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18758 8443 0,'64'144'31,"-42"-89"-31,2-4 16,-6-15-16,-3-15 16,-2-14-1,-2-6-15,-4-1 16,-6 0-1,-1 0-15,0 0 16,0 0-16,0 0 16,0 0-1,0 0 1,-97 166-16,76-27 16,3 12-16,11 19 15,4 22-15,6-2 16,0-16-1,4-14 1,0-11-16,-3-27 16,0-29-16,0-29 15,-1-29 1,1-17-16,2-18 16,-2 0-1,3-50-15,0 11 16,7-7-16,4-3 15,7-2 1,46-20 0,91-15-16,68 1 15,-16 13-15,-38 12 16,-34 17 0,-25 18-16,-27 11 15,-24 14 1,-22 11-16,-29 6 15,-23 12-15,-31 67 16,-37 25 0</inkml:trace>
  <inkml:trace contextRef="#ctx0" brushRef="#br0" timeOffset="1435.12">19067 10977 0,'0'0'16,"0"0"0,0 0-16,-21 103 15,17-85-15,-3 0 16,0-1-1,0 1 1,-3-4-16,6-6 16,-5 2-16,3-6 15,3-1-15,-1-3 16,1 0 0,-1 0-1,4 0-15,0 0 16,0 0-16,0 0 15,0 0 1,0 0-16,91-139 16,-18 82-1,10-3-15,-1-4 16,7-3-16,17 5 16,1 5-1,-1 6-15,-11 10 16,-18 6-1,-16 9-15,-18 5 16,-10 3 0,-10 4-16,-19 4 15,-1 9 1,-3 2-16,0 3 16,0 10-16</inkml:trace>
  <inkml:trace contextRef="#ctx0" brushRef="#br0" timeOffset="11657.61">9791 12124 0,'0'0'0,"0"0"15,0 0 1,0 0 0,0 0-16,0 0 15,0 0-15,0 0 16,0 0-1,0 0-15,116-88 16,-52 62 0,27-13-16,9 0 15,-5-5 1,-13 14-16,-15 7 16,-22 19-16,-15 8 15,-16 17 1,-14 16-16,-16 30 15,-11 22-15,-8 26 16,-4 33 0,3 21-1,8-13-15,17-10 16,26-38-16</inkml:trace>
  <inkml:trace contextRef="#ctx0" brushRef="#br0" timeOffset="11940.04">10243 13380 0,'0'0'0,"0"0"16,0 0-16,0 0 16,0 0-1,0 0-15</inkml:trace>
  <inkml:trace contextRef="#ctx0" brushRef="#br0" timeOffset="12520.24">10923 11875 0,'0'0'0,"0"0"16,0 0-1,0 0-15,0 0 16,0 0 0,0 0-16,28-97 15,-6 93 1,15 4-16,25-3 15,18-1 1,-2 1-16,-7-1 16,-12 1-16,-18 6 15,-13 3 1,-10 2-16,-11 8 16,-7 7-1,-4 13-15,-10 22 16,-2 21-16,-12 9 15,-10-6 1,-14-7 0,-9-11-16,-14-9 15,-14-11-15</inkml:trace>
  <inkml:trace contextRef="#ctx0" brushRef="#br0" timeOffset="12786.01">11418 13521 0,'0'0'0,"0"0"16,0 0-16,0 0 15,0 0 1,0 0-16,0 0 16</inkml:trace>
  <inkml:trace contextRef="#ctx0" brushRef="#br0" timeOffset="13339.93">11298 11668 0,'0'0'16,"0"0"-16,0 0 15,0 0 1,0 0-16,83-4 15,-56 4-15,3-7 16,14-3 0,18-12-16,30-13 15,19-11 1,-1-11-16,-18-1 16,-16 6-16,-12 13 15,-24 17 1,-8 10-1,-21 19-15,-11 16 16,-8 23-16,-7 21 16,-9 19-1,-5 13-15,-2 17 16,-8 17 0,5 0-16,0-12 15,9-8 1,6 8-16,58 1 15</inkml:trace>
  <inkml:trace contextRef="#ctx0" brushRef="#br0" timeOffset="13615.94">12115 12899 0,'0'0'0,"0"0"15,0 0-15,0 0 16,0 0 0</inkml:trace>
  <inkml:trace contextRef="#ctx0" brushRef="#br0" timeOffset="14601.79">17849 845 0,'0'0'0,"0"0"16,0 0-16,25 119 15,-32 42-15,-14 27 16,-5 40-1,-7 15 1,-1 2-16,-5-6 16,7-32-16,2-45 15,9-41-15,10-33 16,4-31 0,9-21-1,7-12-15,5-2 16,21 1-16,22 9 15,37 8 1,37 7-16,35-1 16,53-7-1,23-5-15,30 1 16,0-3-16,-10 0 16,-15 3-1,-38-10 1,-50-3-16,-46-1 15,-54 14-15</inkml:trace>
  <inkml:trace contextRef="#ctx0" brushRef="#br0" timeOffset="14970.39">18013 2205 0,'0'0'0,"0"0"16,0 0 0,108-23-16,9 32 15,57 1 1,9-2-16,2 2 16,6-3-1,-13 4-15,-35-1 16,-47 2-16,-64 23 15,-88 4 1</inkml:trace>
  <inkml:trace contextRef="#ctx0" brushRef="#br0" timeOffset="15299.43">17379 1235 0,'0'0'16,"0"0"-16,128-46 15,-32 7 1,10-4-16,16-2 15,6 6 1,4 10-16,-8 9 16,12 10-1,10 12-15,-4 14 16,-16 8 0,-12 19-16</inkml:trace>
  <inkml:trace contextRef="#ctx0" brushRef="#br0" timeOffset="16185.22">19562 576 0,'0'0'0,"0"0"16,-10 185-1,3 76-15,17 67 16,22 50-16,36 42 16,19-1-1,16-16 1,7-32-16,-2-40 16,-16-85-16,-31-75 15,-22-72 1,-18-52-16,-18-47 15,-3 0 1,-27-80-16,2 7 16,-29-55-16,-29-101 15,-6-40 1,-4-62 0,-2-15-16,9-14 15,8 36-15,25 52 16,32 50-1,26 62-15,24 57 16,13 43 0,6 36-16,-1 30 15,-1 16-15,-7 16 16,3 9 0,22 21-1,57 77-15,44 45 16,19 50-16,12 36 15,5-2-15,-6 19 16,-26-44 0,-14-48-1,-21-45-15,-31-49 16,-22-51-16,-27-45 16,-15-40-1,-3-41-15,17-34 16,18-45-1,3-55-15,-3-23 16,-21-52-16,-34-31 16,-41-44-1,-46-3 1,-34-1-16,-9 48 16,15 54-16,23 47 15</inkml:trace>
  <inkml:trace contextRef="#ctx0" brushRef="#br0" timeOffset="16898.59">22904 999 0,'0'0'15,"0"0"-15,0 0 16,-27 211-16,6-58 16,10 34-1,1 19 1,9-18-16,12-2 15,10-1-15,3-14 16,-3-20-16,2-27 16,4-18-1,8-21-15,1-20 16,8-23 0,7-21-16,6-17 15,11-18 1,17-18-16,25-18 15,30-28 1,13-18-16,7-32 16,15-42-16,-15-6 15,-28-1 1,-24-1-16,-34-2 16,-31 13-1,-36 13-15,-38 1 16,-67-28-1,-80-3-15,-58-9 16,-69 7 0,-50 28-16,-22 61 15,-13 109-15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4T22:17:12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17354 6152 0,'0'0'0,"0"0"16,0 0-16,0 0 15,0 0-15,49-113 16,-89 45 0,-34-11-1,-45 13-15,-21 9 16,-1 14-16,-1 23 16,-8 25-1,-1 23-15,15 25 16,13 23-1,12 12-15,2 4 16,7-2-16,6 1 16,20 12-1,20 16-15,24 9 16,26-2 0,32 1-16,29 7 15,31 12 1,24-9-16,6-24 15,8-23 1,7-25-16,8-25 16,4-28-16,-10-22 15,-14-24 1,-11-21-16,-11-32 16,-20-30-1,-26-17-15,-34-6 16,-37-17-16,-32-22 15,-34-16 1,-27-4-16</inkml:trace>
  <inkml:trace contextRef="#ctx0" brushRef="#br0" timeOffset="952.01">21384 5628 0,'0'0'0,"0"0"16,-186-53 0,29 25-16,-3 19 15,-3 15 1,-10 14-16,5 17 16,23 14-16,21 29 15,13 27 1,16 23-1,23 13-15,29 44 16,37 22-16,36 12 16,36 16-1,21-20-15,14-34 16,22-32 0,26-46-16,16-41 15,-6-46-15,1-36 16,-2-31-1,-3-26 1,-14-35-16,-22-35 16,-29-9-16,-29-6 15,-27-24-15,-28-34 16,-25-10 0,-28-29-1,-48 7-15</inkml:trace>
  <inkml:trace contextRef="#ctx0" brushRef="#br0" timeOffset="1749.28">21318 10589 0,'0'0'0,"0"0"15,-80-161-15,8 74 16,-10 17 0,-7 16-1,3 19-15,-1 14 16,-7 14-16,-19 14 15,-23 14 1,-6 17-16,9 20 16,10 31-1,20 33-15,39 17 16,48 31-16,48 47 16,32 7-1,43 20 1,40 9-16,24-31 15,9-25-15,2-24 16,3-36 0,-9-46-16,-17-42 15,-24-44 1,-15-38-16,-5-38 16,-4-30-16,-18-24 15,-25-40 1,-36-44-1,-49-26-15,-65-70 16</inkml:trace>
  <inkml:trace contextRef="#ctx0" brushRef="#br0" timeOffset="2616.94">17560 10822 0,'0'0'0,"0"0"16,-86-87-16,-25-9 15,-56-8-15,-39 16 16,-14 32-1,-23 34-15,15 34 16,13 45 0,20 32-16,28 23 15,41 47-15,43 51 16,40 28 0,32 25-1,39-4-15,35-15 16,40-14-16,26-39 15,16-52 1,17-55-16,23-58 16,15-59-1,0-53-15,9-37 16,-2-24-16,-27-43 16,-44-33-1,-61-21 1,-79-59-16,-126-69 15,-108-37-15,-130-19 16</inkml:trace>
  <inkml:trace contextRef="#ctx0" brushRef="#br0" timeOffset="13970.91">13988 12525 0,'0'0'0,"0"0"16,0 0-1,0 0 1,0 0-16,0 0 16,0 0-16,0 0 15,0 0 1,0 0-16,0 0 15,0 0 1,0 0-16,0 0 16,91 10-16,-74-13 15,6 1 1,3-5-16,7 4 16,2 2-1,2-6-15,-1 1 16,-3 2-16,-3-1 15,-3-6 1,-5 1 0,-5-1-16,0-1 15,-3 4-15,3-1 16,-1 2 0,-2-2-16,1-1 15,-3 3 1,1 0-16,2-3 15,-3 1-15,1-2 16,-3 0 0,2 1-1,2-7-15,2-5 16,7-1-16,7 2 16,2-6-1,8 2-15,8 3 16,0-3-1,-2 2-15,1-1 16,0 0-16,-4 2 16,3 1-1,2-2-15,5 2 16,0-1 0,1 1-16,-1 5 15,-2 2-15,-2-3 16,-9 1-1,-4 2 1,-3-5-16,-9 5 16,-1-2-16,-2-1 15,-5 6 1,1-1-16,-3 5 16,1 0-1,-3 0-15,1 0 16,0 0-1,4-3-15,5 1 16,3-1 0,3-1-16,4 2 15,4 2-15,5-2 16,5-2 0,-2 2-16,1 4 15,-4 3 1,-1-2-16,-6 1 15,-4 0-15,-4 6 16,-4-3 0,-8 0-16,-4 1 15,-4-2 1,-2 4-16,-4-2 16,0 2-1,0 0 1,0-3-16,0 0 15</inkml:trace>
  <inkml:trace contextRef="#ctx0" brushRef="#br0" timeOffset="15415.6">16209 11538 0,'0'0'15,"0"0"-15,0 0 16,0 0 0,103-30-16,-81 38 15,0-3-15,2-3 16,-1 1 0,6-3-16,2-3 15,6-4 1,6 3-16,0-6 15,0 1 1,-9 2-16,-11 4 16,-16-1-1,-7 8-15,-93-8 16</inkml:trace>
  <inkml:trace contextRef="#ctx0" brushRef="#br0" timeOffset="16332.06">16194 10998 0,'0'0'0,"0"0"16,0 0-1,0 0-15,0 0 16,0 0-16,0 0 16,0 0-1,0 0-15,92-34 16,-42 31 0,13 10-16,8 6 15,1 4 1,-7 4-16,-13 6 15,-17 5 1,-15-2-16,-18 6 16,-18 11-16,-17 4 15,-12 3 1,-8 5-16,-3-1 16,7 8-1,11 14-15,19 12 16,19 2-16,15-4 15,7-15 1,3-13 0,-1-22-16,-4-14 15,-6-14-15,-9-6 16,-5-6 0,-46-11-16,-46 8 15,-18-13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41:29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22215 5307 0,'0'0'0,"0"0"0,0 0 16,0 0-1,0 0-15,0 0 16,0 0 0,0 0-16,0 0 15,0 0-15,0 0 16,0 0-1,0 0-15,0 0 16,0 0-16,0 0 16,0 0-1,71-120 1,-75 73-16,-6-13 16,-8-8-16,-4-2 15,-5 5 1,-6 0-1,-10 10-15,-15 14 16,-6 20-16,-14 28 16,7 28-1,7 22-15,22 44 16,24 17 0,14 9-16,11-6 15,11-18-15,7-20 16,3-12-1,8-20 1,5-9-16,10-7 16,8-16-16,1-9 15,0-17 1,-3-11-16,-14-14 16,-4-11-1,-11-14-15,-10-17 16,-21-27-16,-15-20 15,-25 0-15,-17 12 16,-8 19 0,-6 21-1,15 21-15,13 23 16,14 15-16,15 17 16,17 18-1,12 17 1,11 13-16,9 18 15,5 9-15,-1-1 16,-1-10-16,-6-10 16,-3-15-1,-3-16 1,-9-21-16,-3-9 16,-1 0-16,-3-57 15,-6 7 1,2-14-16,-10-9 15,-4-3 1,-10 1-16,-16 1 16,-18-2-1,-14 12-15,-6 25 16,0 29 0,8 34-16,21 31 15,32 55-15,38 53 16,37 17-1,28 10 1,7-14-16,3-23 16,-5-43-16,-9-38 15,-9-50-15,-6-42 16,-10-38 0,-10-24-16,-13-19 15,-24-20 1,-26-32-16,-31-10 15,-25 8-15,-15 14 16,-8 27 0,-11 23-1,16 34-15,16 33 16,22 36 0,34 36-16,33 62 15,35 51-15,16 6 16,4-10-1,3-13-15,-8-30 16,-14-29 0,-9-28-16,-13-33 15,-7-24 1,-10-21-16,-5-11 16,-13-18-16,-15-14 15,-21-24 1,-25-35-16,-14-9 15,-8 9 1,-6 20-16,-2 27 16,6 23-1,16 25-15,22 28 16,29 23 0,32 39-16,38 31 15,26 20-15,14-8 16,5-13-1,-2-21-15,-6-24 16,-5-20 0,-10-23-16,-14-25 15,-21-27-15,-29-42 16,-57-57 0,-53-28-1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4T22:19:20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21441 1482 0,'0'0'0,"0"0"15,0 0-15,83 40 16,-59 7 0,-3 27-1,-9 35-15,-9 27 16,-16 9-16,-9 31 16,-5 21-1,-6-11-15,-7 9 16,5 12-1,-5-12-15,0-21 16,5-10-16,7-14 16,5-21-1,10-28 1,9-34-16,1-27 16,6-20-16,2-20 15,5 0-15,8 0 16,6-73-1,13 36 1,12-4-16,12-1 16,15-9-16,14 1 15,11 3 1,2 1 0,-5 6-16,0 4 15,-6 9-15,-2 10 16,-10 17-1,-11 1-15,-13 12 16,-15 2 0,-18 5-16,-17 4 15,-6-8-15,0-21 16</inkml:trace>
  <inkml:trace contextRef="#ctx0" brushRef="#br0" timeOffset="466.08">21472 2392 0,'0'0'0,"0"0"16,90 0-16,-17 10 15,17 8 1,11 4-16,12 0 16,13-3-1,4-10-15,-2-11 16,-18-16-16,-18-12 15,-35-10 1,-43-7 0</inkml:trace>
  <inkml:trace contextRef="#ctx0" brushRef="#br0" timeOffset="903.83">21605 1003 0,'0'0'0,"0"0"0,98 5 16,-38-5-1,5-3 1,-2-6-16,9-11 16,4-7-16,6-6 15,2-2 1,-4 0 0,-19 8-16,2 14 15</inkml:trace>
  <inkml:trace contextRef="#ctx0" brushRef="#br0" timeOffset="1932.81">22798 478 0,'0'0'0,"0"0"16,0 0-16,0 0 16,0 0-1,-68 151-15,44-52 16,1 18 0,8 27-16,10 50 15,11 14-15,13 29 16,6 13-1,7 4 1,5 17-16,-4-17 16,-6-1-16,-4-9 15,-8-39 1,-3-23-16,1-32 16,0-30-1,-5-43-15,-2-37 16,-5-40-16,2 0 15,1-135 1,-2 8-16,-2-56 16,1-46-1,-5-16-15,1-35 16,-10-6 0,-1-10-16,-5-1 15,-5 27 1,-2 12-16,-4 24 15,-5 44 1,-5 28-16,-6 30 16,0 24-16,-2 26 15,12 33 1,10 31-16,12 18 16,11 72-16,32 45 15,48 78 1,40 75-1,22 72-15,16 38 16,25 52-16,4 6 16,-15-14-1,-22-42-15,-18-54 16,-34-87 0,-23-86-16,-25-75 15,-23-62 1,-14-18-16,-10-80 15,-3 3-15,-1-26 16,1-27 0,-1-45-16,-15-45 15,-12-83 1,-6-37-16,-3-26 16,-7-2-1,7 21-15,0 23 16,33 32-16</inkml:trace>
  <inkml:trace contextRef="#ctx0" brushRef="#br0" timeOffset="2716.46">24159 949 0,'0'0'0,"0"0"16,0 0-1,-56 103-15,25 21 16,11 36 0,4 20-16,6 53 15,4-2-15,-1 39 16,3 3 0,7 4-1,10 2-15,5-32 16,12-13-16,10-23 15,10-42 1,3-49-16,4-43 16,-1-37-1,4-33-15,0-20 16,7-21-16,6-18 16,4-12-1,9-29 1,8-31-16,20-22 15,15-8 1,-1-13-16,-12-29 16,-26-6-16,-30-27 15,-34-41 1,-51-33-16,-49-5 16,-45 12-16,-28 16 15,-23 45 1,-34 49-16,-17 45 15,-11 56 1,-32 64-16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47:18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14744 4290 0,'0'0'0,"0"0"0,0 0 0,0 0 15,0 0 1,21 107-1,-17-68-15,3 17 16,5 16-16,8 25 16,6 8-1,6 26 1,9 41-16,14 20 16,9 30-16,0 18 15,3 8-15,-6-13 16,-18-35-1,-13-44-15,-16-46 16,-11-41 0,-10-34-16,-10-32 15,-7-31-15,-14-36 16,-27-54-16,-19-43 16,-5-23-1,3-41 1,-4-7-16,12-6 15,4-9 1,5 17-16,13 23 16,16 14-1,8 26-15,8 28 16,13 35-16,7 29 16,10 31-1,13 28-15,17 16 16,50 60-1,69 82-15,95 49 16,56 75 0,40 23-16,32 39 15,-24-12-15,-31-37 16,-48-48 0,-72-46-1,-72-56-15,-62-53 0,-44-45 16,-25-31-1,-50-50 1,-3-26-16,-23-41 16,-34-54-16,-43-65 15,-19-40 1,15-20 0,15-3-16,20 28 15,26 39-15,36 51 16,44 56-16,46 53 15</inkml:trace>
  <inkml:trace contextRef="#ctx0" brushRef="#br0" timeOffset="596.77">17577 5985 0,'0'0'15,"0"0"-15,0 0 16,103-21-16,-5-4 16,30-19-1,-3-13 17,-19-7-32,-21-14 0,-85 78 0,65-78 0,-25-3 15,-22 2-15,-19-6 16,-27-11-1,-34-12 1,-50 1-16,-32 14 16,2 27-16,4 42 15,22 47 1,35 59-16,41 50 16,45 56-1,47 41-15,51 1 16,43-13-16,12-23 15,-5-27 1,-13-41 0,-13-37-16,-23-40 15,-30-35 1,-17-32-16,-32-21 16,-27-28-16,-56 12 15</inkml:trace>
  <inkml:trace contextRef="#ctx0" brushRef="#br0" timeOffset="1071.83">18689 5639 0,'0'0'16,"0"0"-16,0 0 16,0 0-16,0 0 15,101 104 1,-9-5-16,43 23 15,11 20 1,1 8-16,6-16 16,-11-22-1,-27-34-15,-26-32 16,-32-35 0,-25-36-16,-29-49 15,-35-45-15,-38-46 16,-16-33-1,-15-13-15,2 5 16,21 21 0,24 35-16,15 40 15,22 39 1,24 36-16,74 56 0</inkml:trace>
  <inkml:trace contextRef="#ctx0" brushRef="#br0" timeOffset="1675.48">20546 6269 0,'0'0'15,"0"0"-15,0 0 16,119-27 0,-27 12-16,11-10 15,-7-11 17,-12-13-32,-15-5 0,-69 54 0,55-67 15,-13-22-15,-20-23 16,-30-19-16,-24-21 15,-20-3 1,-18 2-16,-25 12 16,-12 30-16,0 33 15,6 39-15,25 51 16,28 71 0,37 49-1,43 46 1,44 43-16,20 3 15,7-2-15,-7-5 16,-11-16 0,-5-34-16,-16-40 15,-11-38-15,-7-36 16,-10-28 0,7-25-16,6-17 15,12-19-15,3-14 16,0-10-1,1-22-15,10-37 16,-75 119 0,0 0-16,0 0 15</inkml:trace>
  <inkml:trace contextRef="#ctx0" brushRef="#br0" timeOffset="2182.75">21951 6160 0,'0'0'0,"0"0"0,131 120 16,-66-36-16,-8-8 47,-11-14-47,-13-16 0,-33-46 0,21 35 0,-14-19 0,-7-10 15,0-6 1,0 0-16,-82-113 15,26 8 1,-23-28-16,-8-29 16,-5-21-1,17-3-15,18 2 16,40 9 0,49 12-16,53 3 15,64 7 1,81 20-16,28 39 15,14 49-15,-29 31 16,-47 27 0,-196-13-16,0 0 15,0 0 1</inkml:trace>
  <inkml:trace contextRef="#ctx0" brushRef="#br0" timeOffset="2877.45">22531 3120 0,'0'0'16,"0"0"-16,76-170 15,-11-41 1,37-21 0,16 26-1,15 35-15,-2 38 0,-3 43 16,3 38-16,-1 39 16,-10 37-16,-24 36 15,-25 38 1,-35 37-16,-40 14 15,-35 11 1,-24 12-16,-9 16 16,8-10-1,18 1 1,23 27-16,25 0 16,9-8-16,-8 0 15,-20-20-15,-26-33 16,-44-37-1</inkml:trace>
  <inkml:trace contextRef="#ctx0" brushRef="#br0" timeOffset="3202.1">23896 6010 0,'0'0'0,"0"0"0</inkml:trace>
  <inkml:trace contextRef="#ctx0" brushRef="#br0" timeOffset="16461.9">14375 10014 0,'0'0'0,"130"141"16,-76-3-16,-8 11 31,-14 11-31,-14 20 16,-21-6-1,-15-18-15,-17-21 16,-2-23-16,5-52 16</inkml:trace>
  <inkml:trace contextRef="#ctx0" brushRef="#br0" timeOffset="16756">15285 8892 0,'0'0'0,"0"0"16,64 198-16,-12 57 31,-3 65-31,1 54 16,-50-374-16,47 368 0,6 5 16,-4-63-1,-13-73-15,-18-78 16,-29-80-16,-51-96 15</inkml:trace>
  <inkml:trace contextRef="#ctx0" brushRef="#br0" timeOffset="17106.8">13487 10553 0,'0'0'0,"85"-8"0,53-19 16,95-48-1,59-50-15,46-10 16,34 13-16,13-2 16,2 0-16,-55-3 15,-47 21 1,-78 24-16,-90 21 16,-94 29-16,-135 62 15</inkml:trace>
  <inkml:trace contextRef="#ctx0" brushRef="#br0" timeOffset="17507.96">13565 10378 0,'0'0'0,"0"0"15,163 78-15,-31-31 16,22-6-1,-5-18-15,-3-14 16,11-7-16,22-6 16,-4-14-1,20-3-15,26-10 16,7-2 0,23-3-16,-20-7 15,-25 1 1,-34-1-16,-33 11 15</inkml:trace>
  <inkml:trace contextRef="#ctx0" brushRef="#br0" timeOffset="18224.5">17097 10856 0,'0'0'0,"0"0"15,92 39-15,-13-21 16,3-18 0,0-14-16,-7-27 31,-8-25-16,-14-17-15,-19-20 0,-43-28 16,-62-19-16,-54 3 16,-20 30-1,-18 35-15,-3 39 16,10 44-16,29 73 16,40 57-1,52 45-15,59 69 16,50 13-16,38 16 15,16-13 1,11-45-16,10-49 16,1-52-1,-14-51 1,-16-56-16,-20-66 16,-24-93-16,-41-44 15,-38-39-15</inkml:trace>
  <inkml:trace contextRef="#ctx0" brushRef="#br0" timeOffset="18798.89">18294 10792 0,'0'0'15,"0"0"-15,0 0 16,0 0-16,64 189 16,-7-22 15,25 54-16,7 10-15,-6 18 16,-12-27-16,-24-48 0,-19-46 16,-28-43-1,-48-47-15,-67-62 16,-33-84 0,-18-75-1,-14-83-15,3-56 0,23-70 16,41-24-16,51 20 15,58 71 1,60 98-16,47 88 16,42 88-16,22 81 15,47 116 1,4 69 0,-34 9-16,-51 3 15,-61-19-15,-55-45 16,-67-50-1,-96-63-15,-57-75 16,-7-57 0,6-45-16,97-42 15</inkml:trace>
  <inkml:trace contextRef="#ctx0" brushRef="#br0" timeOffset="19258.16">19805 10043 0,'0'0'16,"0"0"-16,-168 14 15,42 38-15,4 49 32,25 25-32,19-5 0,25 14 15,32 14 1,32 5-16,26-18 16,28-23-1,35-28-15,21-28 16,10-32-1,-2-30-15,-22-34 16,-25-63-16,-36-75 16,-53-63-16,-64-37 15,-50 21 1,-23 35 0,-8 49-16,-16 66 15,2 69-15,30 62 16,71 111-1,80 53-15</inkml:trace>
  <inkml:trace contextRef="#ctx0" brushRef="#br0" timeOffset="19616.29">20635 10116 0,'0'0'0,"0"0"16,0 0-16,-92-23 15,56 48 1,11 44-16,18 58 15,29 41 1,41 52-16,31-2 0,23-16 16,1-31-1,-1-45 1,-7-54-16,-13-48 16,-14-42-1,-19-38-15,-36-30 16,-53-100-16</inkml:trace>
  <inkml:trace contextRef="#ctx0" brushRef="#br0" timeOffset="20216.39">20945 9427 0,'0'0'15,"61"121"-15,17 61 0,19 61 32,0 28-17,2-15 1,-5 12-16,-9-27 0,-19-53 16,-14-47-16,-17-52 15,-17-44 1,-14-45-16,-9 0 15,-16-131-15,-11-45 16,1-27 0,6-27-16,12-17 15,19 27 1,18 44-16,26 55 16,32 62-16,35 115 15,7 79 1,2 69-16,5 55 15,1 2 1,-18-5-16,-24-32 16,-29-55-16,-30-49 15,-24-49 1,-27-46-16,-45-78 16</inkml:trace>
  <inkml:trace contextRef="#ctx0" brushRef="#br0" timeOffset="20628.53">24279 9709 0,'0'0'0,"0"0"0,0 0 0,-133-5 16,-10 44 0,-27 30-1,-12 9 1,12 11-16,33 11 0,27 6 16,39-5-1,29-8-15,34-18 16,29-5-1,33-13-15,45 0 16,47 10 0,22 22-16,10 19 15,-4 2 1,-23-15-16,-48-12 16,-50-17-16,-60 1 15,-68-3 1,-63 14-16,-95 11 15,-65 21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3-09T21:48:24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12744 12886 0,'0'0'16,"0"0"-16,0 0 16,0 0-1,0 0-15,0 0 16,0 0 0,-6 130-16,6-63 15,0 11-15,7 11 16,7 0-1,7 9-15,4 5 16,9-1-16,-2-6 16,-6-21-16,-8-22 15,-9-21 1,-11-14-16,-19-11 16,-25 0-1</inkml:trace>
  <inkml:trace contextRef="#ctx0" brushRef="#br0" timeOffset="404.46">12493 13442 0,'0'0'16,"0"0"-16,0 0 15,113-32-15,-63 21 16,10 4 0,19 0-16,18-4 15,6-3-15,-8-7 16,-9-7 0,-11-4-1,-19 0-15,-27 3 16,-29 18-16,-113 29 15</inkml:trace>
  <inkml:trace contextRef="#ctx0" brushRef="#br0" timeOffset="1132.96">13533 13738 0,'0'0'0,"0"0"15,0 0 1,75 109-16,-54-47 16,-4 7-16,-5 23 15,-2 7 1,-10-9-1,0-16-15,0-27 16,-4-21-16,-3-26 16,-10 0-1,-5-126-15,-14 12 16,-3-31 0,-7-24-1,2-9-15,5 6 0,14 20 16,9 20-16,18 25 15,16 23 1,15 27-16,21 26 16,13 33-1,0 27-15,-6 23 16,-15 9 0,-18-8-16,-17-17 15</inkml:trace>
  <inkml:trace contextRef="#ctx0" brushRef="#br0" timeOffset="1728.56">14651 12824 0,'0'0'0,"0"0"15,0 0 1,-135 37-1,43 9-15,-2 25 16,11 13 0,13-2-16,18-1 0,23-3 15,29-7 1,24 6-16,23 8 16,20 10-1,15-2-15,3-14 16,-2-19-1,-19-23-15,-14-26 16,-17-31 0,-16-54-16,-20-44 15,-19-21-15,-14-18 16,-2 0 0,6 23-16,7 41 15,7 29 1,10 40-16,14 24 15,17 120-15,17 4 16,12 51 0,2 16-1,-8-19-15,-11-30 16,-22-37-16</inkml:trace>
  <inkml:trace contextRef="#ctx0" brushRef="#br0" timeOffset="2064.89">15086 13208 0,'0'0'0,"0"0"0,0 0 16,107 122-1,-57-49-15,-2 8 16,-6 10-1,-13-2 1,-15-15 0,-23-27-16,-55-69 0</inkml:trace>
  <inkml:trace contextRef="#ctx0" brushRef="#br0" timeOffset="2243.69">14401 11550 0,'0'0'0,"0"0"15,0 0 1,37 132-16</inkml:trace>
  <inkml:trace contextRef="#ctx0" brushRef="#br0" timeOffset="2724.32">15814 13410 0,'0'0'0,"0"0"16,0 0-16,0 0 15,0 0 1,0 0-16,0 0 16,47 108-1,-35-94-15,0-14 16,-5 0-16,0-62 15,-10-21 1,3-47-16,14-23 16,11 15-1,15 26-15,12 31 16,16 41 0,17 51-16,6 85 15,1 60 1,-14 44-16,-11 30 15,-17-17-15,-11-39 16,-7-62 0,-32-112-16,0 0 15,0 0 1</inkml:trace>
  <inkml:trace contextRef="#ctx0" brushRef="#br0" timeOffset="8660.01">11743 8661 0,'0'0'16,"0"0"-16,0 0 15,0 0 1,-21 121-16,7-92 16,0 2-1,3-5-15,1-5 0,9-4 16,1-6-1,1-7 1,5-1-16,2-3 16,-8 0-16,0 0 15,0 0 1,0 0 0,0 0-16,0 0 15,0 0-15,84-21 16,-73 21-16,0 7 15,3 1 1,0 11-16,8 18 16,-1 27-1,2 39-15,7 20 16,-1 22 0,-1 24-16,-5-6 15,-9-28 1,-7-46-16,11-57 15</inkml:trace>
  <inkml:trace contextRef="#ctx0" brushRef="#br0" timeOffset="9284.04">10989 9410 0,'0'0'0,"0"0"16,0 0-1,0 0-15,0 0 16,0 0-16,131 38 15,-50-38-15,19-10 16,5-1 0,12-10-1,22-8 1,17-7-16,-14-3 16,-16-5-16,-12 10 15,-15 10-15,-17 9 16,-31 23-1</inkml:trace>
  <inkml:trace contextRef="#ctx0" brushRef="#br0" timeOffset="9955.54">12538 9738 0,'0'0'0,"0"0"15,0 0 1,0 0-16,83 57 15,-48-36 1,14 0-16,8-7 16,11-14-1,3-14-15,0-18 16,-6-25-16,-22-30 16,-21-19-1,-40-22 1,-54-22-16,-39 12 15,-20 33-15,-15 52 16,-3 60-16,19 61 16,42 54-1,59 55-15,50 32 16,36 3 0,18-2-1,15-20-15,-1-34 16,0-49-16,-1-43 15,-9-39 1,-3-40-16,-9-37 16,-17-52-16,-11-59 15</inkml:trace>
  <inkml:trace contextRef="#ctx0" brushRef="#br0" timeOffset="10812.92">13639 9139 0,'0'0'0,"0"0"0,-110-21 16,9 12-1,2 9 1,17 5 0,14-3-1,19 4 1,13 1-16,18 3 16,11-1-16,7 3 0,0 6 15,43 11-15,-15 13 16,-2 4-16,5 4 15,-10 0 1,-6-7 0,-6-1-16,-7-10 15,-4-12-15,-4-11 16,-11-9-16,-1-8 16,-7-4-1,-4-1 1,-6 7-16,-1 13 15,1 11-15,3 19 16,14 25 0,18 21-16,27 9 15,10-6 1,9-4-16,12 1 16,9 6-1,2 1-15,-14 8 16,-25 12-16,-49 0 15,-45 27 1,-64 15-16,-50-42 16</inkml:trace>
  <inkml:trace contextRef="#ctx0" brushRef="#br0" timeOffset="11459.06">13201 7642 0,'0'0'0,"0"0"0,0 0 16,99 188-1,-38 15 1,15 87 0,23 63-1,-3 46-15,7 38 0,7 20 0,11-37 16,-2-49-1,-19-76-15,-26-98 16,-33-94 0,-39-103-16,-38-165 15</inkml:trace>
  <inkml:trace contextRef="#ctx0" brushRef="#br0" timeOffset="11818.34">12769 8580 0,'0'0'0,"0"0"0,132 55 16,-28-7-1,0 8-15,13-12 16,30-6-16,23-20 16,5-29-16,29-52 15,1-48 1,-32-23-16,-47-17 15,-126 151 1,0 0-16,0 0 16</inkml:trace>
  <inkml:trace contextRef="#ctx0" brushRef="#br0" timeOffset="33066.5">17116 11943 0,'0'0'0,"99"-57"0,-26 40 16,18 9-1,1 30-15,-14 2 16,-5 12 0,-13 6-16,-19 2 15,-4-2 1,-12-7-16,-7-10 15,-8-10-15,-2-1 16,2-7 0,8-4-16,17-2 15,23 4 1,26 0-16,6 2 16,11-4-16,15 1 15,16 0 1,3-1-16,-9-2 15,-9 2 1,5-3-16,7-4 16,2 4-16,-18-6 15,-12-2 1,-6-10-16,8-14 16,-2-7-1,-2-14-15,-16-15 16,-12-9-1,-8 2-15,-4 2 16,1 2 0,-3 7-16,-1 7 15,-2 0-15,-7 1 16,-5 6 0,-7 0-16,-10-14 15,0-21 1,-21-9-16,-4 94 15,0 0 1,0 0-16</inkml:trace>
  <inkml:trace contextRef="#ctx0" brushRef="#br0" timeOffset="45430.04">22492 12195 0,'0'0'0,"0"0"15,0 0 1,0 0-16,0 0 16,0 0-1,0 0-15,-50-114 16,36 75-1,-3-7-15,-5-3 16,-13 2 0,-11-2-16,-19 8 15,-20 4-15,-21 6 16,-17 3 0,-9 7-16,3 5 15,10 14 1,4 11-16,15 21 15,8 34-15,14 37 16,16 27 0,12 9-16,11 19 15,16 8 1,14-12-16,6-27 16,13-26-1,12-26-15,20-13 16,22-11-1,23-9-15,16-2 16,11-5 0,8-8-16,9-4 15,12-18-15,2-21 16,-12-31 0,-22-22-16,-22-18 15,-19-35-15,-24-37 16,-21-11-1,-21 1-15,-26-14 16,-30-7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https://ae01.alicdn.com/kf/H1d680fbff577471e8c928928f4e98280w/HGDO-H20-10-inch-Touch-screen-Car-DVR-Rear-View-Mirror-Dash-cam-Full-HD-Car.jpg_q50.jpg</a:t>
            </a:r>
          </a:p>
        </p:txBody>
      </p:sp>
    </p:spTree>
    <p:extLst>
      <p:ext uri="{BB962C8B-B14F-4D97-AF65-F5344CB8AC3E}">
        <p14:creationId xmlns:p14="http://schemas.microsoft.com/office/powerpoint/2010/main" val="188779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4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2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2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customXml" Target="../ink/ink5.xm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customXml" Target="../ink/ink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incompleteideas.net/book/the-book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customXml" Target="../ink/ink4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customXml" Target="../ink/ink4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customXml" Target="../ink/ink4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4622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 Spring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E5DF14-6CD0-4E3B-B60F-69425F01E070}"/>
                  </a:ext>
                </a:extLst>
              </p14:cNvPr>
              <p14:cNvContentPartPr/>
              <p14:nvPr/>
            </p14:nvContentPartPr>
            <p14:xfrm>
              <a:off x="4855320" y="663120"/>
              <a:ext cx="3885480" cy="383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E5DF14-6CD0-4E3B-B60F-69425F01E0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5960" y="653760"/>
                <a:ext cx="3904200" cy="38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491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as any SGD Problem, stop when accuracy on validation set stops improving, or at some sort of threshold.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1F21E-7078-443E-B276-4937FD37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95" y="2906279"/>
            <a:ext cx="2656536" cy="1947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4825B3-9AB2-4E46-AB7E-F181BD23F503}"/>
                  </a:ext>
                </a:extLst>
              </p14:cNvPr>
              <p14:cNvContentPartPr/>
              <p14:nvPr/>
            </p14:nvContentPartPr>
            <p14:xfrm>
              <a:off x="3956040" y="2751120"/>
              <a:ext cx="4141440" cy="243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4825B3-9AB2-4E46-AB7E-F181BD23F5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6680" y="2741760"/>
                <a:ext cx="4160160" cy="24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84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CEEA6-8A96-4CB9-94A3-7714ECEF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43873-3E78-4CF0-9CDE-08181E7EB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7"/>
          <a:stretch/>
        </p:blipFill>
        <p:spPr>
          <a:xfrm>
            <a:off x="2770584" y="2160985"/>
            <a:ext cx="1801416" cy="247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05899-E125-4CEC-8A36-87C64692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6"/>
          <a:stretch/>
        </p:blipFill>
        <p:spPr>
          <a:xfrm>
            <a:off x="4572001" y="2160985"/>
            <a:ext cx="1191815" cy="2471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6AC5CB-EE00-4822-A16D-F3EFCE34490E}"/>
                  </a:ext>
                </a:extLst>
              </p14:cNvPr>
              <p14:cNvContentPartPr/>
              <p14:nvPr/>
            </p14:nvContentPartPr>
            <p14:xfrm>
              <a:off x="299880" y="1418400"/>
              <a:ext cx="8199720" cy="262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6AC5CB-EE00-4822-A16D-F3EFCE3449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20" y="1409040"/>
                <a:ext cx="8218440" cy="26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28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 flipV="1">
            <a:off x="701333" y="3302936"/>
            <a:ext cx="1046589" cy="662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>
            <a:off x="701333" y="2226906"/>
            <a:ext cx="1046589" cy="1076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75395" y="370268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75395" y="196393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701333" y="2151950"/>
            <a:ext cx="1046589" cy="1813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701333" y="2151950"/>
            <a:ext cx="1046589" cy="74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701333" y="3965654"/>
            <a:ext cx="1046589" cy="48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701333" y="2226906"/>
            <a:ext cx="1046589" cy="2228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6994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Ordering, neighboring doesn’t matter…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2000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3" y="671513"/>
            <a:ext cx="3800475" cy="380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5FC9-CC4A-4FD7-816D-45DDD1C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690F51-952D-4DD4-B7B0-976063FF2478}"/>
                  </a:ext>
                </a:extLst>
              </p14:cNvPr>
              <p14:cNvContentPartPr/>
              <p14:nvPr/>
            </p14:nvContentPartPr>
            <p14:xfrm>
              <a:off x="1323720" y="1689840"/>
              <a:ext cx="3589200" cy="158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690F51-952D-4DD4-B7B0-976063FF24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360" y="1680480"/>
                <a:ext cx="360792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– CV in 15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5FC9-CC4A-4FD7-816D-45DDD1C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Mathematically combining nearby info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Found in Signals Processing /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23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980316"/>
              </p:ext>
            </p:extLst>
          </p:nvPr>
        </p:nvGraphicFramePr>
        <p:xfrm>
          <a:off x="628650" y="3743623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12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3: 3/14 @ 11:59PM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Class Feedback Process Occurring</a:t>
            </a:r>
          </a:p>
          <a:p>
            <a:pPr lvl="1"/>
            <a:r>
              <a:rPr lang="en-US" dirty="0"/>
              <a:t>Most everyone has their course staff feedback + grade</a:t>
            </a:r>
          </a:p>
          <a:p>
            <a:pPr lvl="1"/>
            <a:r>
              <a:rPr lang="en-US" dirty="0"/>
              <a:t>Due 2/28 – but do it earlier!</a:t>
            </a:r>
          </a:p>
          <a:p>
            <a:endParaRPr lang="en-US" dirty="0"/>
          </a:p>
          <a:p>
            <a:r>
              <a:rPr lang="en-US" dirty="0"/>
              <a:t>Exam 1: 3/7</a:t>
            </a:r>
          </a:p>
          <a:p>
            <a:endParaRPr lang="en-US" dirty="0"/>
          </a:p>
          <a:p>
            <a:r>
              <a:rPr lang="en-US" dirty="0"/>
              <a:t>Remote Status TBD – check Canvas / email notifications daily</a:t>
            </a:r>
          </a:p>
          <a:p>
            <a:pPr lvl="1"/>
            <a:r>
              <a:rPr lang="en-US" dirty="0"/>
              <a:t>Remote access is always available – it’s a good default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F6F1C4-C263-496C-9B2C-88D0EE623B46}"/>
                  </a:ext>
                </a:extLst>
              </p14:cNvPr>
              <p14:cNvContentPartPr/>
              <p14:nvPr/>
            </p14:nvContentPartPr>
            <p14:xfrm>
              <a:off x="836280" y="1229760"/>
              <a:ext cx="6480000" cy="342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F6F1C4-C263-496C-9B2C-88D0EE623B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920" y="1220400"/>
                <a:ext cx="6498720" cy="34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07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207729"/>
              </p:ext>
            </p:extLst>
          </p:nvPr>
        </p:nvGraphicFramePr>
        <p:xfrm>
          <a:off x="628651" y="3698248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293BA35-D92F-4438-8A57-BC22CEDDA64F}"/>
              </a:ext>
            </a:extLst>
          </p:cNvPr>
          <p:cNvSpPr/>
          <p:nvPr/>
        </p:nvSpPr>
        <p:spPr>
          <a:xfrm>
            <a:off x="514350" y="3544657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DFD6E-1442-4EA9-A8CA-8E6E8442AAD2}"/>
              </a:ext>
            </a:extLst>
          </p:cNvPr>
          <p:cNvSpPr/>
          <p:nvPr/>
        </p:nvSpPr>
        <p:spPr>
          <a:xfrm>
            <a:off x="514350" y="1637705"/>
            <a:ext cx="2316935" cy="12879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4199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532450"/>
              </p:ext>
            </p:extLst>
          </p:nvPr>
        </p:nvGraphicFramePr>
        <p:xfrm>
          <a:off x="628651" y="3694166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540575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4350" y="1637705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647CC5-4A87-4329-BE38-4D048174257E}"/>
                  </a:ext>
                </a:extLst>
              </p14:cNvPr>
              <p14:cNvContentPartPr/>
              <p14:nvPr/>
            </p14:nvContentPartPr>
            <p14:xfrm>
              <a:off x="786240" y="556560"/>
              <a:ext cx="5907600" cy="336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647CC5-4A87-4329-BE38-4D04817425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6880" y="547200"/>
                <a:ext cx="5926320" cy="33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64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315926"/>
              </p:ext>
            </p:extLst>
          </p:nvPr>
        </p:nvGraphicFramePr>
        <p:xfrm>
          <a:off x="628651" y="3690083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337" t="-794" r="-48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C293181-4BFC-4DAA-9757-59A0B46CFC68}"/>
              </a:ext>
            </a:extLst>
          </p:cNvPr>
          <p:cNvSpPr/>
          <p:nvPr/>
        </p:nvSpPr>
        <p:spPr>
          <a:xfrm>
            <a:off x="514350" y="3536492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AB00A-0AE0-4FF2-BFD6-188F028009EF}"/>
              </a:ext>
            </a:extLst>
          </p:cNvPr>
          <p:cNvSpPr/>
          <p:nvPr/>
        </p:nvSpPr>
        <p:spPr>
          <a:xfrm>
            <a:off x="1219200" y="1569839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5EF0D9-DA7E-41F1-A107-9F094C6EC607}"/>
                  </a:ext>
                </a:extLst>
              </p14:cNvPr>
              <p14:cNvContentPartPr/>
              <p14:nvPr/>
            </p14:nvContentPartPr>
            <p14:xfrm>
              <a:off x="869400" y="553320"/>
              <a:ext cx="7315560" cy="331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5EF0D9-DA7E-41F1-A107-9F094C6EC6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40" y="543960"/>
                <a:ext cx="7334280" cy="33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623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059212"/>
              </p:ext>
            </p:extLst>
          </p:nvPr>
        </p:nvGraphicFramePr>
        <p:xfrm>
          <a:off x="628651" y="3759482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10025" y="1759743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" t="-794" r="-103491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337" t="-794" r="-48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BC700E-E030-4FAA-9D3B-484E13366CBE}"/>
                  </a:ext>
                </a:extLst>
              </p14:cNvPr>
              <p14:cNvContentPartPr/>
              <p14:nvPr/>
            </p14:nvContentPartPr>
            <p14:xfrm>
              <a:off x="192240" y="1795320"/>
              <a:ext cx="7797600" cy="353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BC700E-E030-4FAA-9D3B-484E13366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880" y="1785960"/>
                <a:ext cx="7816320" cy="35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13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49" y="1369218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32FB9-858D-47D5-9B32-416ED00F1BCF}"/>
              </a:ext>
            </a:extLst>
          </p:cNvPr>
          <p:cNvSpPr/>
          <p:nvPr/>
        </p:nvSpPr>
        <p:spPr>
          <a:xfrm>
            <a:off x="5924550" y="2571750"/>
            <a:ext cx="19050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B1759EE-047D-4AF5-8FF6-5194E04A13DF}"/>
              </a:ext>
            </a:extLst>
          </p:cNvPr>
          <p:cNvGraphicFramePr>
            <a:graphicFrameLocks/>
          </p:cNvGraphicFramePr>
          <p:nvPr/>
        </p:nvGraphicFramePr>
        <p:xfrm>
          <a:off x="3419476" y="2125563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ysClr val="windowText" lastClr="000000"/>
                                    </a:solidFill>
                                  </a:rPr>
                                  <m:t>20 + 45 + 20 + 35 + 245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20+200+125+125+245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0" t="-794" r="-103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094" t="-794" r="-48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56E093-40AD-4DD9-896F-3159B4AA8168}"/>
                  </a:ext>
                </a:extLst>
              </p14:cNvPr>
              <p14:cNvContentPartPr/>
              <p14:nvPr/>
            </p14:nvContentPartPr>
            <p14:xfrm>
              <a:off x="176040" y="1536480"/>
              <a:ext cx="5043960" cy="327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56E093-40AD-4DD9-896F-3159B4AA81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680" y="1527120"/>
                <a:ext cx="5062680" cy="32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627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B1D4-8051-4CE0-ABB9-0A738BF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ED34-205E-4159-8705-21352432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Binary, e.g. diagonal			Random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Intentional e.g. sombrero / hat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1A16A02-2189-4AB2-AC01-09607F2F209C}"/>
              </a:ext>
            </a:extLst>
          </p:cNvPr>
          <p:cNvGraphicFramePr>
            <a:graphicFrameLocks/>
          </p:cNvGraphicFramePr>
          <p:nvPr/>
        </p:nvGraphicFramePr>
        <p:xfrm>
          <a:off x="628651" y="1753790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C024CB-4E2A-4E3D-8DE9-8284C4546F78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879550F-1398-40A6-825C-B3F253BDE326}"/>
              </a:ext>
            </a:extLst>
          </p:cNvPr>
          <p:cNvGraphicFramePr>
            <a:graphicFrameLocks/>
          </p:cNvGraphicFramePr>
          <p:nvPr/>
        </p:nvGraphicFramePr>
        <p:xfrm>
          <a:off x="4781551" y="1753790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.4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-1.7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-4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47E8F4-1C23-4F8A-AB6F-5A61610112B7}"/>
                  </a:ext>
                </a:extLst>
              </p14:cNvPr>
              <p14:cNvContentPartPr/>
              <p14:nvPr/>
            </p14:nvContentPartPr>
            <p14:xfrm>
              <a:off x="3171600" y="320040"/>
              <a:ext cx="4929840" cy="398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47E8F4-1C23-4F8A-AB6F-5A61610112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2240" y="310680"/>
                <a:ext cx="4948560" cy="40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110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4EA-2F7F-4EFC-8114-BAB41C96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DE9C-F2BD-4355-B677-4FD700F2D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A99E8-B161-4103-8A49-E40ADEA2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11" y="1459302"/>
            <a:ext cx="6149578" cy="3083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4260C1-1841-4E4F-A0B5-4238309BFBE1}"/>
                  </a:ext>
                </a:extLst>
              </p14:cNvPr>
              <p14:cNvContentPartPr/>
              <p14:nvPr/>
            </p14:nvContentPartPr>
            <p14:xfrm>
              <a:off x="4288320" y="131040"/>
              <a:ext cx="2858760" cy="235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4260C1-1841-4E4F-A0B5-4238309BFB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960" y="121680"/>
                <a:ext cx="2877480" cy="23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967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E052-6470-4EE6-BBF5-4BA51C5B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DA64-D076-438F-9F27-3B1B5EB1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Layer Convolutions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EE736-E997-4793-8B13-3AA4725F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556"/>
            <a:ext cx="9144000" cy="3385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53EB4E-2FF8-44ED-9588-9C5147E5716D}"/>
                  </a:ext>
                </a:extLst>
              </p14:cNvPr>
              <p14:cNvContentPartPr/>
              <p14:nvPr/>
            </p14:nvContentPartPr>
            <p14:xfrm>
              <a:off x="768600" y="200520"/>
              <a:ext cx="7617960" cy="387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53EB4E-2FF8-44ED-9588-9C5147E571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40" y="191160"/>
                <a:ext cx="7636680" cy="38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28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3346716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2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max pool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701052"/>
              </p:ext>
            </p:extLst>
          </p:nvPr>
        </p:nvGraphicFramePr>
        <p:xfrm>
          <a:off x="628650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5464384"/>
              </p:ext>
            </p:extLst>
          </p:nvPr>
        </p:nvGraphicFramePr>
        <p:xfrm>
          <a:off x="5452142" y="2929533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3287316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  <a:p>
            <a:pPr marL="0" indent="0">
              <a:buNone/>
            </a:pPr>
            <a:r>
              <a:rPr lang="en-US" dirty="0"/>
              <a:t>	update weights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2623E6-C30D-4AD7-8696-21BE4D6A4DF2}"/>
                  </a:ext>
                </a:extLst>
              </p14:cNvPr>
              <p14:cNvContentPartPr/>
              <p14:nvPr/>
            </p14:nvContentPartPr>
            <p14:xfrm>
              <a:off x="1085400" y="1746360"/>
              <a:ext cx="7570440" cy="341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2623E6-C30D-4AD7-8696-21BE4D6A4D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040" y="1737000"/>
                <a:ext cx="7589160" cy="34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5F78BE-5091-418E-B331-A4FBE4B0D8E0}"/>
                  </a:ext>
                </a:extLst>
              </p14:cNvPr>
              <p14:cNvContentPartPr/>
              <p14:nvPr/>
            </p14:nvContentPartPr>
            <p14:xfrm>
              <a:off x="4865400" y="2413800"/>
              <a:ext cx="1005120" cy="16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5F78BE-5091-418E-B331-A4FBE4B0D8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6040" y="2404440"/>
                <a:ext cx="102384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178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r>
              <a:rPr lang="en-US" dirty="0"/>
              <a:t>e.g. max pool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Downsamples</a:t>
            </a:r>
            <a:r>
              <a:rPr lang="en-US" dirty="0"/>
              <a:t> the image (to reduce complexity)</a:t>
            </a:r>
          </a:p>
          <a:p>
            <a:pPr marL="0" indent="0">
              <a:buNone/>
            </a:pPr>
            <a:r>
              <a:rPr lang="en-US" dirty="0"/>
              <a:t>Allow neighboring features to interact (grow downstream receptive fields)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09902"/>
              </p:ext>
            </p:extLst>
          </p:nvPr>
        </p:nvGraphicFramePr>
        <p:xfrm>
          <a:off x="628650" y="2124075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653438"/>
              </p:ext>
            </p:extLst>
          </p:nvPr>
        </p:nvGraphicFramePr>
        <p:xfrm>
          <a:off x="5452142" y="2481858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2839641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24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CA8171-2CEE-4A42-87DF-959E7ACD6F43}"/>
                  </a:ext>
                </a:extLst>
              </p14:cNvPr>
              <p14:cNvContentPartPr/>
              <p14:nvPr/>
            </p14:nvContentPartPr>
            <p14:xfrm>
              <a:off x="1761840" y="1477440"/>
              <a:ext cx="7248960" cy="279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CA8171-2CEE-4A42-87DF-959E7ACD6F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480" y="1468080"/>
                <a:ext cx="7267680" cy="28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773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139-0F21-4A2A-B081-3308A3E1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87FD-6B63-4134-82F5-998FA924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SGD with Back Propagation</a:t>
            </a:r>
          </a:p>
          <a:p>
            <a:pPr marL="0" indent="0">
              <a:buNone/>
            </a:pPr>
            <a:r>
              <a:rPr lang="en-US" dirty="0"/>
              <a:t>	Details of implementation are beyond this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96CA-C98F-4B15-89DB-596782D4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63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F46B23-3AAF-4A9E-A880-463F68C3BD4C}"/>
                  </a:ext>
                </a:extLst>
              </p14:cNvPr>
              <p14:cNvContentPartPr/>
              <p14:nvPr/>
            </p14:nvContentPartPr>
            <p14:xfrm>
              <a:off x="2923200" y="646200"/>
              <a:ext cx="6001920" cy="261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F46B23-3AAF-4A9E-A880-463F68C3B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3840" y="636840"/>
                <a:ext cx="6020640" cy="26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69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CAE33-5C71-4121-935A-A801958F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07"/>
            <a:ext cx="9144000" cy="2266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474BEE-DE25-41CF-979C-7C3474C090DE}"/>
                  </a:ext>
                </a:extLst>
              </p14:cNvPr>
              <p14:cNvContentPartPr/>
              <p14:nvPr/>
            </p14:nvContentPartPr>
            <p14:xfrm>
              <a:off x="501120" y="2147760"/>
              <a:ext cx="8460000" cy="183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474BEE-DE25-41CF-979C-7C3474C09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760" y="2138400"/>
                <a:ext cx="8478720" cy="18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00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4910A-7903-4002-AA7E-FE5E60A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406"/>
            <a:ext cx="9144000" cy="2249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27C127-BCE0-40E5-971C-E46E40388692}"/>
                  </a:ext>
                </a:extLst>
              </p14:cNvPr>
              <p14:cNvContentPartPr/>
              <p14:nvPr/>
            </p14:nvContentPartPr>
            <p14:xfrm>
              <a:off x="2377800" y="2226240"/>
              <a:ext cx="5524200" cy="132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27C127-BCE0-40E5-971C-E46E403886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8440" y="2216880"/>
                <a:ext cx="5542920" cy="13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16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97F1E-6F42-41A1-BB64-CEA1D7D4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84"/>
            <a:ext cx="9144000" cy="22715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BA1CF9-337F-4B28-9EF6-3BCD08700249}"/>
                  </a:ext>
                </a:extLst>
              </p14:cNvPr>
              <p14:cNvContentPartPr/>
              <p14:nvPr/>
            </p14:nvContentPartPr>
            <p14:xfrm>
              <a:off x="216720" y="2054520"/>
              <a:ext cx="6108840" cy="161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BA1CF9-337F-4B28-9EF6-3BCD087002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60" y="2045160"/>
                <a:ext cx="6127560" cy="16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26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2159-875F-415E-AB28-60FD884F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781"/>
            <a:ext cx="9144000" cy="22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6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8F9E3-3FF7-45C8-A2F4-78B8CA13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655"/>
            <a:ext cx="9144000" cy="2246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8D0F0C-1487-4E86-98CE-502560FB4839}"/>
                  </a:ext>
                </a:extLst>
              </p14:cNvPr>
              <p14:cNvContentPartPr/>
              <p14:nvPr/>
            </p14:nvContentPartPr>
            <p14:xfrm>
              <a:off x="2600640" y="2478960"/>
              <a:ext cx="3124800" cy="101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8D0F0C-1487-4E86-98CE-502560FB48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280" y="2469600"/>
                <a:ext cx="3143520" cy="10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43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C37D2-226E-4DE1-878F-CE77C74C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1707432"/>
            <a:ext cx="6886575" cy="3436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761707-5BF4-4D5C-B33F-753C2C9F6C69}"/>
                  </a:ext>
                </a:extLst>
              </p14:cNvPr>
              <p14:cNvContentPartPr/>
              <p14:nvPr/>
            </p14:nvContentPartPr>
            <p14:xfrm>
              <a:off x="2049840" y="2100600"/>
              <a:ext cx="5262840" cy="281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761707-5BF4-4D5C-B33F-753C2C9F6C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0480" y="2091240"/>
                <a:ext cx="5281560" cy="28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516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Captures grid structure – retains it through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0" y="2397919"/>
            <a:ext cx="7508081" cy="2471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3ABE78-0CC9-4717-82D3-8D92DCCF83C3}"/>
                  </a:ext>
                </a:extLst>
              </p14:cNvPr>
              <p14:cNvContentPartPr/>
              <p14:nvPr/>
            </p14:nvContentPartPr>
            <p14:xfrm>
              <a:off x="2108160" y="-28800"/>
              <a:ext cx="6924960" cy="492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3ABE78-0CC9-4717-82D3-8D92DCCF83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800" y="-38160"/>
                <a:ext cx="694368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08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760-8CC7-4AD0-B138-BA227AA8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943F-EDB0-4543-B247-D31EA06A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SGD Issues – Local vs. Global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Stopping Point</a:t>
            </a:r>
          </a:p>
        </p:txBody>
      </p:sp>
    </p:spTree>
    <p:extLst>
      <p:ext uri="{BB962C8B-B14F-4D97-AF65-F5344CB8AC3E}">
        <p14:creationId xmlns:p14="http://schemas.microsoft.com/office/powerpoint/2010/main" val="371501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C408E6-89A7-4AAC-B3D8-F148C601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7E58E-D3FC-4EE5-97F5-ECA5C58A9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3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8585A-0126-4220-A003-819D9AC9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D815EC-AA71-43E7-92E3-B658D8A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3: </a:t>
            </a:r>
            <a:r>
              <a:rPr lang="en-US" strike="sngStrike" dirty="0"/>
              <a:t>3/14</a:t>
            </a:r>
            <a:r>
              <a:rPr lang="en-US" dirty="0"/>
              <a:t> 3/16 @ 11:59PM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3: Due 4/8</a:t>
            </a:r>
          </a:p>
          <a:p>
            <a:pPr lvl="1"/>
            <a:r>
              <a:rPr lang="en-US" dirty="0"/>
              <a:t>Just a check-in, integrating feedback, etc.</a:t>
            </a:r>
          </a:p>
          <a:p>
            <a:endParaRPr lang="en-US" dirty="0"/>
          </a:p>
          <a:p>
            <a:r>
              <a:rPr lang="en-US" dirty="0"/>
              <a:t>Exam 1: Feedback process occurring…</a:t>
            </a:r>
          </a:p>
          <a:p>
            <a:endParaRPr lang="en-US" dirty="0"/>
          </a:p>
          <a:p>
            <a:r>
              <a:rPr lang="en-US" dirty="0"/>
              <a:t>Spring Break…</a:t>
            </a:r>
          </a:p>
        </p:txBody>
      </p:sp>
    </p:spTree>
    <p:extLst>
      <p:ext uri="{BB962C8B-B14F-4D97-AF65-F5344CB8AC3E}">
        <p14:creationId xmlns:p14="http://schemas.microsoft.com/office/powerpoint/2010/main" val="2988238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B1C7-4C93-42F1-9995-00DD664B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– Problem Set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0418-6AF0-4CA0-B5D4-4DF7FAD9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1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7"/>
          <a:stretch/>
        </p:blipFill>
        <p:spPr>
          <a:xfrm>
            <a:off x="2770584" y="2160985"/>
            <a:ext cx="1801416" cy="247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05899-E125-4CEC-8A36-87C64692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6"/>
          <a:stretch/>
        </p:blipFill>
        <p:spPr>
          <a:xfrm>
            <a:off x="4572001" y="2160985"/>
            <a:ext cx="1191815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39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49" y="1369218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32FB9-858D-47D5-9B32-416ED00F1BCF}"/>
              </a:ext>
            </a:extLst>
          </p:cNvPr>
          <p:cNvSpPr/>
          <p:nvPr/>
        </p:nvSpPr>
        <p:spPr>
          <a:xfrm>
            <a:off x="5924550" y="2571750"/>
            <a:ext cx="19050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B1759EE-047D-4AF5-8FF6-5194E04A13DF}"/>
              </a:ext>
            </a:extLst>
          </p:cNvPr>
          <p:cNvGraphicFramePr>
            <a:graphicFrameLocks/>
          </p:cNvGraphicFramePr>
          <p:nvPr/>
        </p:nvGraphicFramePr>
        <p:xfrm>
          <a:off x="3419476" y="2125563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ysClr val="windowText" lastClr="000000"/>
                                    </a:solidFill>
                                  </a:rPr>
                                  <m:t>20 + 45 + 20 + 35 + 245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20+200+125+125+245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0" t="-794" r="-103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094" t="-794" r="-48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5570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139-0F21-4A2A-B081-3308A3E1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87FD-6B63-4134-82F5-998FA924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SGD with Back Propagation</a:t>
            </a:r>
          </a:p>
          <a:p>
            <a:pPr marL="0" indent="0">
              <a:buNone/>
            </a:pPr>
            <a:r>
              <a:rPr lang="en-US" dirty="0"/>
              <a:t>	Details of implementation are beyond this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96CA-C98F-4B15-89DB-596782D4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639"/>
            <a:ext cx="9144000" cy="2281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78DB37-1A0E-48A3-946D-DC5E1333CF7C}"/>
                  </a:ext>
                </a:extLst>
              </p14:cNvPr>
              <p14:cNvContentPartPr/>
              <p14:nvPr/>
            </p14:nvContentPartPr>
            <p14:xfrm>
              <a:off x="8432640" y="3637440"/>
              <a:ext cx="769680" cy="80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78DB37-1A0E-48A3-946D-DC5E1333CF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3280" y="3628080"/>
                <a:ext cx="788400" cy="8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832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E7E4-4AEE-44E0-A69A-C89F7B0F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6130-D506-4A6D-A8FD-9535E7EF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Music – Genre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8D268-4ADB-47F3-9F2A-DA63570F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95" y="1747922"/>
            <a:ext cx="4739810" cy="288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AEB85D-8BBC-483E-8DD9-68310CDE62FF}"/>
                  </a:ext>
                </a:extLst>
              </p14:cNvPr>
              <p14:cNvContentPartPr/>
              <p14:nvPr/>
            </p14:nvContentPartPr>
            <p14:xfrm>
              <a:off x="1735920" y="2308320"/>
              <a:ext cx="1669320" cy="229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AEB85D-8BBC-483E-8DD9-68310CDE62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560" y="2298960"/>
                <a:ext cx="1688040" cy="23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573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9ABB-A4FB-44B1-A712-5E452A1B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6879-35B1-48D0-A414-873ED0E4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NLP – Sentence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68B8D-ECBD-4A43-BE0A-1C8AE899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624"/>
            <a:ext cx="9144000" cy="2662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CE3ECB-949A-44F5-A924-468AD1BF20F1}"/>
                  </a:ext>
                </a:extLst>
              </p14:cNvPr>
              <p14:cNvContentPartPr/>
              <p14:nvPr/>
            </p14:nvContentPartPr>
            <p14:xfrm>
              <a:off x="315360" y="455040"/>
              <a:ext cx="6696720" cy="306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CE3ECB-949A-44F5-A924-468AD1BF20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000" y="445680"/>
                <a:ext cx="6715440" cy="30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435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C09B7E-0133-4E5C-BDD7-ED5364EE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7B19B-D9A7-4900-BDB6-2745B930C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Information for PS3 and PS4</a:t>
            </a:r>
          </a:p>
        </p:txBody>
      </p:sp>
    </p:spTree>
    <p:extLst>
      <p:ext uri="{BB962C8B-B14F-4D97-AF65-F5344CB8AC3E}">
        <p14:creationId xmlns:p14="http://schemas.microsoft.com/office/powerpoint/2010/main" val="2628862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should we work through scaling and / or normalization</a:t>
            </a:r>
          </a:p>
          <a:p>
            <a:pPr marL="0" indent="0">
              <a:buNone/>
            </a:pPr>
            <a:r>
              <a:rPr lang="en-US" dirty="0"/>
              <a:t>with splits?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3481865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20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5237521" y="1304059"/>
            <a:ext cx="1524000" cy="2535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</p:spTree>
    <p:extLst>
      <p:ext uri="{BB962C8B-B14F-4D97-AF65-F5344CB8AC3E}">
        <p14:creationId xmlns:p14="http://schemas.microsoft.com/office/powerpoint/2010/main" val="6014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Convex Function?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vs. Global Minimum?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45876-BDD9-4D73-A42C-24982B5F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99" y="1857975"/>
            <a:ext cx="2756728" cy="2996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A97754-0EA5-41AC-82D8-8853E31EA023}"/>
                  </a:ext>
                </a:extLst>
              </p14:cNvPr>
              <p14:cNvContentPartPr/>
              <p14:nvPr/>
            </p14:nvContentPartPr>
            <p14:xfrm>
              <a:off x="7218180" y="3758940"/>
              <a:ext cx="4050" cy="297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A97754-0EA5-41AC-82D8-8853E31EA0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9405" y="3750360"/>
                <a:ext cx="21263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2BE4CA-AAC0-40B4-9BA9-493A3F71C7F3}"/>
                  </a:ext>
                </a:extLst>
              </p14:cNvPr>
              <p14:cNvContentPartPr/>
              <p14:nvPr/>
            </p14:nvContentPartPr>
            <p14:xfrm>
              <a:off x="5035680" y="1993680"/>
              <a:ext cx="2875680" cy="257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2BE4CA-AAC0-40B4-9BA9-493A3F71C7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6320" y="1984320"/>
                <a:ext cx="2894400" cy="25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5C85A9-A7D7-4BCF-B4E5-76F36B55BF93}"/>
                  </a:ext>
                </a:extLst>
              </p14:cNvPr>
              <p14:cNvContentPartPr/>
              <p14:nvPr/>
            </p14:nvContentPartPr>
            <p14:xfrm>
              <a:off x="7812720" y="1673640"/>
              <a:ext cx="307800" cy="46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5C85A9-A7D7-4BCF-B4E5-76F36B55BF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3360" y="1664280"/>
                <a:ext cx="32652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What are these data splits really modeling?</a:t>
            </a:r>
          </a:p>
          <a:p>
            <a:pPr marL="742950" lvl="1" indent="-285750"/>
            <a:r>
              <a:rPr lang="en-US" dirty="0"/>
              <a:t>Training Set:</a:t>
            </a:r>
          </a:p>
          <a:p>
            <a:pPr marL="742950" lvl="1" indent="-285750"/>
            <a:r>
              <a:rPr lang="en-US" dirty="0"/>
              <a:t>Test Set:</a:t>
            </a:r>
          </a:p>
          <a:p>
            <a:pPr marL="742950" lvl="1" indent="-285750"/>
            <a:r>
              <a:rPr lang="en-US" dirty="0"/>
              <a:t>Hold-Out (inner validation) Set: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C67735-A699-40FD-A8B9-590232955F2C}"/>
                  </a:ext>
                </a:extLst>
              </p14:cNvPr>
              <p14:cNvContentPartPr/>
              <p14:nvPr/>
            </p14:nvContentPartPr>
            <p14:xfrm>
              <a:off x="680040" y="3350160"/>
              <a:ext cx="455400" cy="51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C67735-A699-40FD-A8B9-590232955F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680" y="3340800"/>
                <a:ext cx="474120" cy="5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06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What are these data splits really modeling?</a:t>
            </a:r>
          </a:p>
          <a:p>
            <a:pPr marL="742950" lvl="1" indent="-285750"/>
            <a:r>
              <a:rPr lang="en-US" dirty="0"/>
              <a:t>Training Set: The data we have seen before – things we can train on.</a:t>
            </a:r>
          </a:p>
          <a:p>
            <a:pPr marL="742950" lvl="1" indent="-285750"/>
            <a:r>
              <a:rPr lang="en-US" dirty="0"/>
              <a:t>Test Set: The data we have never seen before – things we have no way of knowing, and therefore no way of training on.</a:t>
            </a:r>
          </a:p>
          <a:p>
            <a:pPr marL="742950" lvl="1" indent="-285750"/>
            <a:r>
              <a:rPr lang="en-US" dirty="0"/>
              <a:t>Hold-Out (inner validation) Set: Things we are treating like a Test set for internal validation processes (optimizing tuning parameters,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9C1668-8B17-4520-8AB5-7137E36042D7}"/>
                  </a:ext>
                </a:extLst>
              </p14:cNvPr>
              <p14:cNvContentPartPr/>
              <p14:nvPr/>
            </p14:nvContentPartPr>
            <p14:xfrm>
              <a:off x="600480" y="3373200"/>
              <a:ext cx="568440" cy="118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9C1668-8B17-4520-8AB5-7137E36042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20" y="3363840"/>
                <a:ext cx="587160" cy="12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210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4CB2D-7B45-43AC-AD4A-AF690FF4AFDA}"/>
                  </a:ext>
                </a:extLst>
              </p14:cNvPr>
              <p14:cNvContentPartPr/>
              <p14:nvPr/>
            </p14:nvContentPartPr>
            <p14:xfrm>
              <a:off x="1383120" y="1446480"/>
              <a:ext cx="3247560" cy="127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4CB2D-7B45-43AC-AD4A-AF690FF4AF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3760" y="1437120"/>
                <a:ext cx="3266280" cy="12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323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  <a:p>
            <a:pPr marL="742950" lvl="1" indent="-285750"/>
            <a:r>
              <a:rPr lang="en-US" dirty="0"/>
              <a:t>Only the training set!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07D747-3309-446A-89D1-7946E4FF811B}"/>
              </a:ext>
            </a:extLst>
          </p:cNvPr>
          <p:cNvSpPr/>
          <p:nvPr/>
        </p:nvSpPr>
        <p:spPr>
          <a:xfrm>
            <a:off x="80467" y="892454"/>
            <a:ext cx="2128723" cy="167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EA0E47-FE37-45C9-BB43-1DC4F2B2E9AE}"/>
                  </a:ext>
                </a:extLst>
              </p14:cNvPr>
              <p14:cNvContentPartPr/>
              <p14:nvPr/>
            </p14:nvContentPartPr>
            <p14:xfrm>
              <a:off x="3642840" y="1443960"/>
              <a:ext cx="307800" cy="67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EA0E47-FE37-45C9-BB43-1DC4F2B2E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3480" y="1434600"/>
                <a:ext cx="326520" cy="6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126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  <a:p>
            <a:pPr marL="742950" lvl="1" indent="-285750"/>
            <a:r>
              <a:rPr lang="en-US" dirty="0"/>
              <a:t>Only the training set!</a:t>
            </a:r>
          </a:p>
          <a:p>
            <a:pPr marL="285750" indent="-285750"/>
            <a:r>
              <a:rPr lang="en-US" dirty="0"/>
              <a:t>How are we going to transform our Hold-Out Data and Test Data so that they are normalized to look like our Train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07D747-3309-446A-89D1-7946E4FF811B}"/>
              </a:ext>
            </a:extLst>
          </p:cNvPr>
          <p:cNvSpPr/>
          <p:nvPr/>
        </p:nvSpPr>
        <p:spPr>
          <a:xfrm>
            <a:off x="80467" y="892454"/>
            <a:ext cx="2128723" cy="167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5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with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Which pieces can we use to set our parameters for normalization?</a:t>
            </a:r>
          </a:p>
          <a:p>
            <a:pPr marL="742950" lvl="1" indent="-285750"/>
            <a:r>
              <a:rPr lang="en-US" dirty="0"/>
              <a:t>Only the training set!</a:t>
            </a:r>
          </a:p>
          <a:p>
            <a:pPr marL="285750" indent="-285750"/>
            <a:r>
              <a:rPr lang="en-US" dirty="0"/>
              <a:t>How are we going to transform our Hold-Out Data and Test Data so that they are normalized to look like our Train Data?</a:t>
            </a:r>
          </a:p>
          <a:p>
            <a:pPr marL="742950" lvl="1" indent="-285750"/>
            <a:r>
              <a:rPr lang="en-US" dirty="0"/>
              <a:t>Only by using the parameters of our training set normalization!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1740933" cy="12676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6876435" y="1092129"/>
            <a:ext cx="762000" cy="12676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4191000" y="1092129"/>
            <a:ext cx="762000" cy="12676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07D747-3309-446A-89D1-7946E4FF811B}"/>
              </a:ext>
            </a:extLst>
          </p:cNvPr>
          <p:cNvSpPr/>
          <p:nvPr/>
        </p:nvSpPr>
        <p:spPr>
          <a:xfrm>
            <a:off x="80467" y="892454"/>
            <a:ext cx="2128723" cy="167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BC310E7-55D3-4DB6-BCEA-584BC7B96459}"/>
              </a:ext>
            </a:extLst>
          </p:cNvPr>
          <p:cNvCxnSpPr>
            <a:stCxn id="7" idx="6"/>
            <a:endCxn id="6" idx="1"/>
          </p:cNvCxnSpPr>
          <p:nvPr/>
        </p:nvCxnSpPr>
        <p:spPr>
          <a:xfrm flipV="1">
            <a:off x="2209190" y="1725975"/>
            <a:ext cx="1981810" cy="61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49BEA8-E5B8-4E4E-A0EA-35A495239229}"/>
              </a:ext>
            </a:extLst>
          </p:cNvPr>
          <p:cNvCxnSpPr>
            <a:stCxn id="7" idx="6"/>
          </p:cNvCxnSpPr>
          <p:nvPr/>
        </p:nvCxnSpPr>
        <p:spPr>
          <a:xfrm>
            <a:off x="2209190" y="1732102"/>
            <a:ext cx="1981810" cy="90868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084DCB6-BE9F-4F81-A999-9A44DEC7CB6E}"/>
              </a:ext>
            </a:extLst>
          </p:cNvPr>
          <p:cNvCxnSpPr>
            <a:endCxn id="5" idx="1"/>
          </p:cNvCxnSpPr>
          <p:nvPr/>
        </p:nvCxnSpPr>
        <p:spPr>
          <a:xfrm flipV="1">
            <a:off x="4191000" y="1725975"/>
            <a:ext cx="2685435" cy="9221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70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FC05-B396-4BA5-AC27-D99F0533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</a:t>
            </a:r>
            <a:r>
              <a:rPr lang="en-US"/>
              <a:t>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6FC4E-FD0F-473E-9508-37BE1BA9F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27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5CC5-134D-4BD4-B9A1-6DE80500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B286-9E75-4B85-AB53-C727E56E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The Stock Market Trying To Tell Us About The Economy? And Should We  Listen?">
            <a:extLst>
              <a:ext uri="{FF2B5EF4-FFF2-40B4-BE49-F238E27FC236}">
                <a16:creationId xmlns:a16="http://schemas.microsoft.com/office/drawing/2014/main" id="{CA05D897-9805-41AD-BF17-12D54740B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54" y="1152475"/>
            <a:ext cx="5784291" cy="38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023367-123A-40F1-B1A4-AD07F691A017}"/>
                  </a:ext>
                </a:extLst>
              </p14:cNvPr>
              <p14:cNvContentPartPr/>
              <p14:nvPr/>
            </p14:nvContentPartPr>
            <p14:xfrm>
              <a:off x="3017520" y="557280"/>
              <a:ext cx="5022720" cy="304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023367-123A-40F1-B1A4-AD07F691A0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8160" y="547920"/>
                <a:ext cx="5041440" cy="30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784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9308F0-9460-45DD-8ADF-325D630F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E95249-CDE4-43D5-AEF1-177316D3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GDO H20 10 inch Touch screen Car DVR Rear View Mirror Dash cam Full HD Car  Camera 1080P Back Camera Dual lens video Recorder|DVR/Dash Camera| -  AliExpress">
            <a:extLst>
              <a:ext uri="{FF2B5EF4-FFF2-40B4-BE49-F238E27FC236}">
                <a16:creationId xmlns:a16="http://schemas.microsoft.com/office/drawing/2014/main" id="{638EDF99-18A9-4BDA-96CF-7E721015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69" y="1152475"/>
            <a:ext cx="3921862" cy="392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FA6DF-6E52-4774-93C8-7F61913A585B}"/>
                  </a:ext>
                </a:extLst>
              </p14:cNvPr>
              <p14:cNvContentPartPr/>
              <p14:nvPr/>
            </p14:nvContentPartPr>
            <p14:xfrm>
              <a:off x="321480" y="1258200"/>
              <a:ext cx="4683240" cy="353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FA6DF-6E52-4774-93C8-7F61913A58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120" y="1248840"/>
                <a:ext cx="4701960" cy="35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070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90A3-3971-48F4-BF48-9D6D7749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NN vs. Feed-Forward (regular)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9092-977A-431B-8D59-A6024DFA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current neural networks vs. feedforward neural networks">
            <a:extLst>
              <a:ext uri="{FF2B5EF4-FFF2-40B4-BE49-F238E27FC236}">
                <a16:creationId xmlns:a16="http://schemas.microsoft.com/office/drawing/2014/main" id="{C8CD2FEC-D473-4D8E-B4BC-D84FD982C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475"/>
            <a:ext cx="91440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189F83-4F4A-4A91-9FD3-2D827B5E0AB3}"/>
                  </a:ext>
                </a:extLst>
              </p14:cNvPr>
              <p14:cNvContentPartPr/>
              <p14:nvPr/>
            </p14:nvContentPartPr>
            <p14:xfrm>
              <a:off x="857880" y="391320"/>
              <a:ext cx="6995880" cy="446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189F83-4F4A-4A91-9FD3-2D827B5E0A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520" y="381960"/>
                <a:ext cx="7014600" cy="44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66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Overcoming Local Minimum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training iterations</a:t>
            </a:r>
          </a:p>
          <a:p>
            <a:pPr marL="0" indent="0">
              <a:buNone/>
            </a:pPr>
            <a:r>
              <a:rPr lang="en-US" dirty="0"/>
              <a:t>	Initialize with different 	random variables</a:t>
            </a:r>
          </a:p>
          <a:p>
            <a:pPr marL="0" indent="0">
              <a:buNone/>
            </a:pPr>
            <a:r>
              <a:rPr lang="en-US" dirty="0"/>
              <a:t>Add a noise term to weights</a:t>
            </a:r>
          </a:p>
          <a:p>
            <a:pPr marL="0" indent="0">
              <a:buNone/>
            </a:pPr>
            <a:r>
              <a:rPr lang="en-US" dirty="0"/>
              <a:t>	Weights fluctuate even 	without gradient</a:t>
            </a:r>
          </a:p>
          <a:p>
            <a:pPr marL="0" indent="0">
              <a:buNone/>
            </a:pPr>
            <a:r>
              <a:rPr lang="en-US" dirty="0"/>
              <a:t>Momentum</a:t>
            </a:r>
          </a:p>
          <a:p>
            <a:pPr marL="0" indent="0">
              <a:buNone/>
            </a:pPr>
            <a:r>
              <a:rPr lang="en-US" dirty="0"/>
              <a:t>	Increase weight 	adjustment rate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40997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977681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740790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741850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58579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71471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42463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590864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740790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590864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33427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219177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49532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977681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740790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509367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740790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590864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741850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498813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590864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984887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984887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740790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7949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80324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8494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89283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81438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2CAF-83BC-4388-A4E0-9B064094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2246-EAF7-4F63-A746-95161B2B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olled vs unrolled versions of recurrent neural networks ">
            <a:extLst>
              <a:ext uri="{FF2B5EF4-FFF2-40B4-BE49-F238E27FC236}">
                <a16:creationId xmlns:a16="http://schemas.microsoft.com/office/drawing/2014/main" id="{857DE24A-83A3-44A2-85CE-570AF2D2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731375"/>
            <a:ext cx="9080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54623B-51A8-4C97-AA41-C1F5C913B0E7}"/>
                  </a:ext>
                </a:extLst>
              </p14:cNvPr>
              <p14:cNvContentPartPr/>
              <p14:nvPr/>
            </p14:nvContentPartPr>
            <p14:xfrm>
              <a:off x="4997160" y="1577520"/>
              <a:ext cx="4139640" cy="257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54623B-51A8-4C97-AA41-C1F5C913B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7800" y="1568160"/>
                <a:ext cx="4158360" cy="25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12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426A-60EE-4825-AE80-D45E801D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B81B-1582-4489-8361-20DFC1EE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Regular FF Neural Net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8D494C-5DDB-41D2-80B4-C9A9518FD743}"/>
              </a:ext>
            </a:extLst>
          </p:cNvPr>
          <p:cNvSpPr/>
          <p:nvPr/>
        </p:nvSpPr>
        <p:spPr>
          <a:xfrm>
            <a:off x="7416201" y="37743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29BAEB-2B8C-4D7C-ABB5-13330B32BF5F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764440" y="2652335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DA5322-2E4B-4A1B-946B-B35DC31DECC5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4764441" y="1415444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952CE-7D52-484E-A23F-DCAE6AB86CB6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4764440" y="3416504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B6EBAF0-37C9-4928-A534-55D0D873D3CC}"/>
              </a:ext>
            </a:extLst>
          </p:cNvPr>
          <p:cNvSpPr/>
          <p:nvPr/>
        </p:nvSpPr>
        <p:spPr>
          <a:xfrm>
            <a:off x="7416200" y="226044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56D62-86FD-4BCC-94FE-AC949D16A4B6}"/>
              </a:ext>
            </a:extLst>
          </p:cNvPr>
          <p:cNvSpPr/>
          <p:nvPr/>
        </p:nvSpPr>
        <p:spPr>
          <a:xfrm>
            <a:off x="4238502" y="2389366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686C28-A445-40FC-98CB-DA3045630BB1}"/>
              </a:ext>
            </a:extLst>
          </p:cNvPr>
          <p:cNvSpPr/>
          <p:nvPr/>
        </p:nvSpPr>
        <p:spPr>
          <a:xfrm>
            <a:off x="4238503" y="11524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CE1651-87EC-4BA9-A35A-A3BBF57EC232}"/>
              </a:ext>
            </a:extLst>
          </p:cNvPr>
          <p:cNvSpPr/>
          <p:nvPr/>
        </p:nvSpPr>
        <p:spPr>
          <a:xfrm>
            <a:off x="4238502" y="392105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7F359-4C3D-4D0E-87D9-1F369E79D0BA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4764440" y="2265518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FCD793-7A32-44B4-A0D2-FEDCBE4D12D6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4764441" y="1415444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3C085F-2CEC-48E4-88D3-214594562D6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4764440" y="2265518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8F9A15-04C4-4562-8A83-8CC22F89B4CF}"/>
              </a:ext>
            </a:extLst>
          </p:cNvPr>
          <p:cNvSpPr/>
          <p:nvPr/>
        </p:nvSpPr>
        <p:spPr>
          <a:xfrm>
            <a:off x="5843672" y="301741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92C453-1B77-4EA6-B6EA-94035B1F2A0A}"/>
              </a:ext>
            </a:extLst>
          </p:cNvPr>
          <p:cNvSpPr/>
          <p:nvPr/>
        </p:nvSpPr>
        <p:spPr>
          <a:xfrm>
            <a:off x="5843672" y="186642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1BE638-27FF-4242-8474-C6827CA26204}"/>
              </a:ext>
            </a:extLst>
          </p:cNvPr>
          <p:cNvSpPr/>
          <p:nvPr/>
        </p:nvSpPr>
        <p:spPr>
          <a:xfrm>
            <a:off x="5843672" y="4169980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9DB06C-BE94-46B7-BCC6-CF64D52C7D1B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4764440" y="2652335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FFD377-2D2A-4AA5-A2CF-F91B2F5BBD57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4764441" y="1415444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ACC31-7DDF-4B8E-B8C5-9B8E705468D0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4764440" y="4184022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0222940-78D4-42FF-8C26-476ECFECF667}"/>
              </a:ext>
            </a:extLst>
          </p:cNvPr>
          <p:cNvSpPr/>
          <p:nvPr/>
        </p:nvSpPr>
        <p:spPr>
          <a:xfrm>
            <a:off x="5979794" y="11524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C7B342-241F-4AB7-8163-3F73BAB32926}"/>
              </a:ext>
            </a:extLst>
          </p:cNvPr>
          <p:cNvCxnSpPr>
            <a:cxnSpLocks/>
            <a:stCxn id="22" idx="6"/>
            <a:endCxn id="8" idx="2"/>
          </p:cNvCxnSpPr>
          <p:nvPr/>
        </p:nvCxnSpPr>
        <p:spPr>
          <a:xfrm>
            <a:off x="6505732" y="1415444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94385-603E-46C7-B579-5256E2B5BF26}"/>
              </a:ext>
            </a:extLst>
          </p:cNvPr>
          <p:cNvCxnSpPr>
            <a:cxnSpLocks/>
            <a:stCxn id="17" idx="6"/>
            <a:endCxn id="8" idx="2"/>
          </p:cNvCxnSpPr>
          <p:nvPr/>
        </p:nvCxnSpPr>
        <p:spPr>
          <a:xfrm>
            <a:off x="6641856" y="2265518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064426-E179-492A-A813-29BD4EE76716}"/>
              </a:ext>
            </a:extLst>
          </p:cNvPr>
          <p:cNvCxnSpPr>
            <a:cxnSpLocks/>
            <a:stCxn id="16" idx="6"/>
            <a:endCxn id="4" idx="2"/>
          </p:cNvCxnSpPr>
          <p:nvPr/>
        </p:nvCxnSpPr>
        <p:spPr>
          <a:xfrm>
            <a:off x="6641855" y="3416504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B33572-9F2A-4C34-A998-2A885EBF336B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6641855" y="4173468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C3A8EE-870E-4506-89C0-F43F1216D25F}"/>
              </a:ext>
            </a:extLst>
          </p:cNvPr>
          <p:cNvCxnSpPr>
            <a:cxnSpLocks/>
            <a:stCxn id="17" idx="6"/>
            <a:endCxn id="4" idx="2"/>
          </p:cNvCxnSpPr>
          <p:nvPr/>
        </p:nvCxnSpPr>
        <p:spPr>
          <a:xfrm>
            <a:off x="6641855" y="2265518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B03776-A485-453E-A2AB-273185522C10}"/>
              </a:ext>
            </a:extLst>
          </p:cNvPr>
          <p:cNvCxnSpPr>
            <a:cxnSpLocks/>
            <a:stCxn id="16" idx="6"/>
            <a:endCxn id="8" idx="2"/>
          </p:cNvCxnSpPr>
          <p:nvPr/>
        </p:nvCxnSpPr>
        <p:spPr>
          <a:xfrm flipV="1">
            <a:off x="6641856" y="2659541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D92BC8-AB52-46EE-AD5F-13B254E8B862}"/>
              </a:ext>
            </a:extLst>
          </p:cNvPr>
          <p:cNvCxnSpPr>
            <a:cxnSpLocks/>
            <a:stCxn id="18" idx="6"/>
            <a:endCxn id="8" idx="2"/>
          </p:cNvCxnSpPr>
          <p:nvPr/>
        </p:nvCxnSpPr>
        <p:spPr>
          <a:xfrm flipV="1">
            <a:off x="6641856" y="2659541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B84BCC-B447-46A5-A0D9-75C222A03522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6505732" y="1415444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7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426A-60EE-4825-AE80-D45E801D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B81B-1582-4489-8361-20DFC1EE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8B13BA8-116A-4A11-AAE1-04C9FC8EB9E5}"/>
              </a:ext>
            </a:extLst>
          </p:cNvPr>
          <p:cNvGrpSpPr/>
          <p:nvPr/>
        </p:nvGrpSpPr>
        <p:grpSpPr>
          <a:xfrm>
            <a:off x="3871558" y="-330936"/>
            <a:ext cx="4342827" cy="5299100"/>
            <a:chOff x="3871558" y="-330936"/>
            <a:chExt cx="4342827" cy="52991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8D494C-5DDB-41D2-80B4-C9A9518FD743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729BAEB-2B8C-4D7C-ABB5-13330B32BF5F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DA5322-2E4B-4A1B-946B-B35DC31DECC5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9952CE-7D52-484E-A23F-DCAE6AB86CB6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6EBAF0-37C9-4928-A534-55D0D873D3CC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356D62-86FD-4BCC-94FE-AC949D16A4B6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686C28-A445-40FC-98CB-DA3045630BB1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CE1651-87EC-4BA9-A35A-A3BBF57EC232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67F359-4C3D-4D0E-87D9-1F369E79D0BA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2FCD793-7A32-44B4-A0D2-FEDCBE4D12D6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3C085F-2CEC-48E4-88D3-214594562D6A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8F9A15-04C4-4562-8A83-8CC22F89B4C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92C453-1B77-4EA6-B6EA-94035B1F2A0A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BE638-27FF-4242-8474-C6827CA26204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9DB06C-BE94-46B7-BCC6-CF64D52C7D1B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FFD377-2D2A-4AA5-A2CF-F91B2F5BBD57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BACC31-7DDF-4B8E-B8C5-9B8E705468D0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222940-78D4-42FF-8C26-476ECFECF667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C7B342-241F-4AB7-8163-3F73BAB3292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994385-603E-46C7-B579-5256E2B5BF26}"/>
                </a:ext>
              </a:extLst>
            </p:cNvPr>
            <p:cNvCxnSpPr>
              <a:cxnSpLocks/>
              <a:stCxn id="17" idx="6"/>
              <a:endCxn id="8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064426-E179-492A-A813-29BD4EE76716}"/>
                </a:ext>
              </a:extLst>
            </p:cNvPr>
            <p:cNvCxnSpPr>
              <a:cxnSpLocks/>
              <a:stCxn id="16" idx="6"/>
              <a:endCxn id="4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B33572-9F2A-4C34-A998-2A885EBF336B}"/>
                </a:ext>
              </a:extLst>
            </p:cNvPr>
            <p:cNvCxnSpPr>
              <a:cxnSpLocks/>
              <a:stCxn id="18" idx="6"/>
              <a:endCxn id="4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C3A8EE-870E-4506-89C0-F43F1216D25F}"/>
                </a:ext>
              </a:extLst>
            </p:cNvPr>
            <p:cNvCxnSpPr>
              <a:cxnSpLocks/>
              <a:stCxn id="17" idx="6"/>
              <a:endCxn id="4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6B03776-A485-453E-A2AB-273185522C10}"/>
                </a:ext>
              </a:extLst>
            </p:cNvPr>
            <p:cNvCxnSpPr>
              <a:cxnSpLocks/>
              <a:stCxn id="16" idx="6"/>
              <a:endCxn id="8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D92BC8-AB52-46EE-AD5F-13B254E8B862}"/>
                </a:ext>
              </a:extLst>
            </p:cNvPr>
            <p:cNvCxnSpPr>
              <a:cxnSpLocks/>
              <a:stCxn id="18" idx="6"/>
              <a:endCxn id="8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AB84BCC-B447-46A5-A0D9-75C222A03522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5B45912-A16E-4FEE-A027-B3FDB1260BC9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1031AD-7B81-4693-8C92-F7A8DFC00F93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339E68-41C3-402B-8117-27B0C29B3F01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2357CC-2A49-4560-9F47-EA68C3038A46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40C245-CCDF-45CC-89AD-A1EAB59275C0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594287-0F82-432D-8841-09E6F99722F2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5CCDFD0-7154-4537-8759-746A7043881C}"/>
                </a:ext>
              </a:extLst>
            </p:cNvPr>
            <p:cNvCxnSpPr>
              <a:cxnSpLocks/>
              <a:stCxn id="54" idx="6"/>
              <a:endCxn id="41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06BE67F-5CB0-4F37-BC47-31A3A0C488A9}"/>
                </a:ext>
              </a:extLst>
            </p:cNvPr>
            <p:cNvCxnSpPr>
              <a:cxnSpLocks/>
              <a:stCxn id="49" idx="6"/>
              <a:endCxn id="41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24203F0-F53A-4F0F-AF61-3FC0F035A52D}"/>
                </a:ext>
              </a:extLst>
            </p:cNvPr>
            <p:cNvCxnSpPr>
              <a:cxnSpLocks/>
              <a:stCxn id="48" idx="6"/>
              <a:endCxn id="37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EAD8CF-E3C6-4E5D-935A-B0154FD73A40}"/>
                </a:ext>
              </a:extLst>
            </p:cNvPr>
            <p:cNvCxnSpPr>
              <a:cxnSpLocks/>
              <a:stCxn id="50" idx="6"/>
              <a:endCxn id="37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6604022-3F04-42C3-B84D-9371863CEBD3}"/>
                </a:ext>
              </a:extLst>
            </p:cNvPr>
            <p:cNvCxnSpPr>
              <a:cxnSpLocks/>
              <a:stCxn id="49" idx="6"/>
              <a:endCxn id="37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BF8A375-B26A-4F47-94FF-F9AA7471E109}"/>
                </a:ext>
              </a:extLst>
            </p:cNvPr>
            <p:cNvCxnSpPr>
              <a:cxnSpLocks/>
              <a:stCxn id="48" idx="6"/>
              <a:endCxn id="41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D932BEB-5D65-4E37-A215-BFDB4E32B7E2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04FFCC2-1965-4BE6-9A16-723D2C5AA086}"/>
                </a:ext>
              </a:extLst>
            </p:cNvPr>
            <p:cNvCxnSpPr>
              <a:cxnSpLocks/>
              <a:stCxn id="54" idx="6"/>
              <a:endCxn id="37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3CB523-E95F-4839-AE67-F091E2812424}"/>
                </a:ext>
              </a:extLst>
            </p:cNvPr>
            <p:cNvCxnSpPr>
              <a:stCxn id="50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96224F2-6A31-487B-AFCC-5D3F88AABA28}"/>
                </a:ext>
              </a:extLst>
            </p:cNvPr>
            <p:cNvCxnSpPr>
              <a:stCxn id="50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ED7966-CDCD-4BBB-8592-CF81F3279EC6}"/>
                </a:ext>
              </a:extLst>
            </p:cNvPr>
            <p:cNvCxnSpPr>
              <a:cxnSpLocks/>
              <a:stCxn id="50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4AF628-89C1-45CE-A14C-4F806C304CC2}"/>
                </a:ext>
              </a:extLst>
            </p:cNvPr>
            <p:cNvCxnSpPr>
              <a:cxnSpLocks/>
              <a:stCxn id="48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7C5D26-C81D-444F-A6BB-493A58242348}"/>
                </a:ext>
              </a:extLst>
            </p:cNvPr>
            <p:cNvCxnSpPr>
              <a:stCxn id="48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603E77C-A10A-45D2-8229-7F214EBEA41E}"/>
                </a:ext>
              </a:extLst>
            </p:cNvPr>
            <p:cNvCxnSpPr>
              <a:stCxn id="48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9B5E4B4-5177-4D16-A6BF-2C3C720EB2E5}"/>
                </a:ext>
              </a:extLst>
            </p:cNvPr>
            <p:cNvCxnSpPr>
              <a:stCxn id="49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83DBFB3-A8AF-4558-A126-254902DE9A76}"/>
                </a:ext>
              </a:extLst>
            </p:cNvPr>
            <p:cNvCxnSpPr>
              <a:cxnSpLocks/>
              <a:stCxn id="49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58CC5A-F4D5-43E2-A7DE-E202F8D37EAC}"/>
                </a:ext>
              </a:extLst>
            </p:cNvPr>
            <p:cNvCxnSpPr>
              <a:cxnSpLocks/>
              <a:stCxn id="49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77DADAD-5DDD-4AB4-94F8-2BF77A84730D}"/>
                </a:ext>
              </a:extLst>
            </p:cNvPr>
            <p:cNvCxnSpPr>
              <a:cxnSpLocks/>
              <a:stCxn id="108" idx="6"/>
              <a:endCxn id="114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138C97A-1083-484A-9320-CA42A5D4B7DF}"/>
                </a:ext>
              </a:extLst>
            </p:cNvPr>
            <p:cNvCxnSpPr>
              <a:cxnSpLocks/>
              <a:stCxn id="109" idx="6"/>
              <a:endCxn id="114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AB36FE7-5F9F-4C9F-9F60-9F9D86AED2CE}"/>
                </a:ext>
              </a:extLst>
            </p:cNvPr>
            <p:cNvCxnSpPr>
              <a:cxnSpLocks/>
              <a:stCxn id="110" idx="6"/>
              <a:endCxn id="114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8A3B7D1-3D58-4511-84D6-B9DAD66350BD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FED1731-770A-44EC-A5A0-FC0E5EC66DD8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F70C3F-E960-4F75-8B5E-858D657F4D3C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206918-17A6-46BA-AF52-607460A68C2D}"/>
                </a:ext>
              </a:extLst>
            </p:cNvPr>
            <p:cNvCxnSpPr>
              <a:cxnSpLocks/>
              <a:stCxn id="108" idx="6"/>
              <a:endCxn id="115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54E7FC8-53C8-472A-AB37-8F4B8E58617B}"/>
                </a:ext>
              </a:extLst>
            </p:cNvPr>
            <p:cNvCxnSpPr>
              <a:cxnSpLocks/>
              <a:stCxn id="109" idx="6"/>
              <a:endCxn id="115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B208177-690B-4DFD-89E2-43FB56FF3323}"/>
                </a:ext>
              </a:extLst>
            </p:cNvPr>
            <p:cNvCxnSpPr>
              <a:cxnSpLocks/>
              <a:stCxn id="110" idx="6"/>
              <a:endCxn id="115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ED1E7F4-94AB-4167-A739-4E8FE38CBAB5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0F1D479-EE53-440D-B514-720A79A51B16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6898B2E-3D96-4E2E-BCD8-27164C17BB0B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370805F-B6E3-4F23-B5A9-A28831509D16}"/>
                </a:ext>
              </a:extLst>
            </p:cNvPr>
            <p:cNvCxnSpPr>
              <a:cxnSpLocks/>
              <a:stCxn id="108" idx="6"/>
              <a:endCxn id="116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E75254B-DB42-461E-B513-3E37C0F2F0AB}"/>
                </a:ext>
              </a:extLst>
            </p:cNvPr>
            <p:cNvCxnSpPr>
              <a:cxnSpLocks/>
              <a:stCxn id="109" idx="6"/>
              <a:endCxn id="116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67729A5-9247-42E7-AC08-DA587AA32101}"/>
                </a:ext>
              </a:extLst>
            </p:cNvPr>
            <p:cNvCxnSpPr>
              <a:cxnSpLocks/>
              <a:stCxn id="110" idx="6"/>
              <a:endCxn id="116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4EDEF47-03EB-4BB6-AB8F-F6D5687BF1DA}"/>
                </a:ext>
              </a:extLst>
            </p:cNvPr>
            <p:cNvCxnSpPr>
              <a:cxnSpLocks/>
              <a:stCxn id="123" idx="6"/>
              <a:endCxn id="129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639C8-73B3-482C-9D0B-B5463D0D890F}"/>
                </a:ext>
              </a:extLst>
            </p:cNvPr>
            <p:cNvCxnSpPr>
              <a:cxnSpLocks/>
              <a:stCxn id="124" idx="6"/>
              <a:endCxn id="129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ED64638-9D37-47F7-A8CA-EFAAAADAF700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956C800-BC42-4523-80DD-803DD327F3B2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1F7F846-F909-4962-A7C7-15211D26E33D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ECA7C6C-42EC-4737-B017-C3ED493925AE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8F7A430-3EFB-4E19-925D-3C0A79EE39FD}"/>
                </a:ext>
              </a:extLst>
            </p:cNvPr>
            <p:cNvCxnSpPr>
              <a:cxnSpLocks/>
              <a:stCxn id="123" idx="6"/>
              <a:endCxn id="130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88FBB74-7436-453A-A6D5-E0722D3D5147}"/>
                </a:ext>
              </a:extLst>
            </p:cNvPr>
            <p:cNvCxnSpPr>
              <a:cxnSpLocks/>
              <a:stCxn id="124" idx="6"/>
              <a:endCxn id="130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69476106-3446-477C-86C4-B6D104B94997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CD3954C-2AFC-4D85-AE05-AF1C22B51BFC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F12A7-F4ED-404A-8270-B7EDC76A7AF8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87D9059-5DEE-4A6F-B260-62A16296F9AF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50334F2-55C6-4DFF-94D7-DDC0D5F69A3C}"/>
                </a:ext>
              </a:extLst>
            </p:cNvPr>
            <p:cNvCxnSpPr>
              <a:cxnSpLocks/>
              <a:stCxn id="123" idx="6"/>
              <a:endCxn id="131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A2D72B3-39CB-41FC-BDFC-609CB35C8036}"/>
                </a:ext>
              </a:extLst>
            </p:cNvPr>
            <p:cNvCxnSpPr>
              <a:cxnSpLocks/>
              <a:stCxn id="124" idx="6"/>
              <a:endCxn id="131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A35C65E-41F5-4F70-9A37-88C49F198819}"/>
                </a:ext>
              </a:extLst>
            </p:cNvPr>
            <p:cNvCxnSpPr>
              <a:cxnSpLocks/>
              <a:stCxn id="125" idx="6"/>
              <a:endCxn id="131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7B37FEB-4857-49EC-B668-0773F279B584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187DF53-32D2-4BB8-8F57-BB4975BF2747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E03ED23-B7D7-4705-9EB1-EBB6A0F4945D}"/>
                </a:ext>
              </a:extLst>
            </p:cNvPr>
            <p:cNvCxnSpPr>
              <a:cxnSpLocks/>
              <a:stCxn id="130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AC4B8DE-6CB5-41EE-8EAC-D3E0328484E4}"/>
                </a:ext>
              </a:extLst>
            </p:cNvPr>
            <p:cNvCxnSpPr>
              <a:cxnSpLocks/>
              <a:stCxn id="129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7C7970E-55C3-4502-9248-36A46F434669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782369D-83C2-4E7E-9709-FAAA6B930CE8}"/>
                </a:ext>
              </a:extLst>
            </p:cNvPr>
            <p:cNvCxnSpPr>
              <a:cxnSpLocks/>
              <a:stCxn id="130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C16515E-AC96-4EEE-BACB-638347820758}"/>
                </a:ext>
              </a:extLst>
            </p:cNvPr>
            <p:cNvCxnSpPr>
              <a:cxnSpLocks/>
              <a:stCxn id="129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67569D1-1E36-457E-8F8D-B036548A44CA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509C41A-EBCF-4D62-A02C-0C6195200485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21F32C9-17C1-4402-9C9B-BEC105806ABA}"/>
                </a:ext>
              </a:extLst>
            </p:cNvPr>
            <p:cNvCxnSpPr>
              <a:stCxn id="131" idx="6"/>
              <a:endCxn id="116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AD83E98-8631-45DE-B692-4DE6CB698094}"/>
                </a:ext>
              </a:extLst>
            </p:cNvPr>
            <p:cNvCxnSpPr>
              <a:stCxn id="131" idx="6"/>
              <a:endCxn id="114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9255B03-BD27-464A-A899-4814D95511C7}"/>
                </a:ext>
              </a:extLst>
            </p:cNvPr>
            <p:cNvCxnSpPr>
              <a:cxnSpLocks/>
              <a:stCxn id="131" idx="6"/>
              <a:endCxn id="115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2C8D8B83-0943-4656-9AA3-13D8E362FC16}"/>
                </a:ext>
              </a:extLst>
            </p:cNvPr>
            <p:cNvCxnSpPr>
              <a:cxnSpLocks/>
              <a:stCxn id="129" idx="6"/>
              <a:endCxn id="116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319AD0D9-A84B-48C4-8363-DBDD21AF4415}"/>
                </a:ext>
              </a:extLst>
            </p:cNvPr>
            <p:cNvCxnSpPr>
              <a:stCxn id="129" idx="6"/>
              <a:endCxn id="114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6B7EB19-F877-491D-A9FB-B6EB5A245452}"/>
                </a:ext>
              </a:extLst>
            </p:cNvPr>
            <p:cNvCxnSpPr>
              <a:stCxn id="129" idx="6"/>
              <a:endCxn id="115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D308D41-7E16-42FF-98B5-E7EFB857ABBC}"/>
                </a:ext>
              </a:extLst>
            </p:cNvPr>
            <p:cNvCxnSpPr>
              <a:stCxn id="130" idx="6"/>
              <a:endCxn id="116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CDDB14D-366A-404D-A43C-AA4B389EAE9A}"/>
                </a:ext>
              </a:extLst>
            </p:cNvPr>
            <p:cNvCxnSpPr>
              <a:cxnSpLocks/>
              <a:stCxn id="130" idx="6"/>
              <a:endCxn id="114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C52C8C8-3D6D-430D-9C76-18098A3B7277}"/>
                </a:ext>
              </a:extLst>
            </p:cNvPr>
            <p:cNvCxnSpPr>
              <a:cxnSpLocks/>
              <a:stCxn id="130" idx="6"/>
              <a:endCxn id="115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52F9CB2-3063-468F-9708-62CCAE8F98C0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743C99E-CC6B-4C2E-8D41-733A9DDFC91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8AFA2E-81CC-42D2-B83A-680AFBADDC7A}"/>
                  </a:ext>
                </a:extLst>
              </p14:cNvPr>
              <p14:cNvContentPartPr/>
              <p14:nvPr/>
            </p14:nvContentPartPr>
            <p14:xfrm>
              <a:off x="1579320" y="71280"/>
              <a:ext cx="7276680" cy="489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8AFA2E-81CC-42D2-B83A-680AFBADDC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960" y="61920"/>
                <a:ext cx="7295400" cy="49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349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357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pPr lvl="1"/>
            <a:r>
              <a:rPr lang="en-US" dirty="0"/>
              <a:t>Each weight has a diminishing ability to impact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569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pPr lvl="1"/>
            <a:r>
              <a:rPr lang="en-US" dirty="0"/>
              <a:t>Each weight has a diminishing ability to impact</a:t>
            </a:r>
          </a:p>
          <a:p>
            <a:r>
              <a:rPr lang="en-US" b="1" dirty="0"/>
              <a:t>We have LOTS of layers!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386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pPr lvl="1"/>
            <a:r>
              <a:rPr lang="en-US" dirty="0"/>
              <a:t>Each weight has a diminishing ability to impact</a:t>
            </a:r>
          </a:p>
          <a:p>
            <a:r>
              <a:rPr lang="en-US" b="1" dirty="0"/>
              <a:t>We have LOTS of layers!</a:t>
            </a:r>
          </a:p>
          <a:p>
            <a:pPr lvl="1"/>
            <a:r>
              <a:rPr lang="en-US" dirty="0"/>
              <a:t>These layers are dependent</a:t>
            </a:r>
          </a:p>
          <a:p>
            <a:pPr lvl="1"/>
            <a:r>
              <a:rPr lang="en-US" dirty="0"/>
              <a:t>We cannot rely on intermediate steps for </a:t>
            </a:r>
            <a:r>
              <a:rPr lang="en-US" dirty="0" err="1"/>
              <a:t>backpropogation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Either “Vanishing” or “Exploding” gradients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A4BBD52-E886-4363-89A7-E9D79C0AB97F}"/>
                  </a:ext>
                </a:extLst>
              </p14:cNvPr>
              <p14:cNvContentPartPr/>
              <p14:nvPr/>
            </p14:nvContentPartPr>
            <p14:xfrm>
              <a:off x="2462040" y="280440"/>
              <a:ext cx="1427400" cy="939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A4BBD52-E886-4363-89A7-E9D79C0AB9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2680" y="271080"/>
                <a:ext cx="1446120" cy="9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252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0B7-C98C-4269-BC73-3D8776F7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vs.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1D7B-D40E-476A-A677-2D467C7F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B3BBE2-E4FA-4878-9067-B54C0601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43" y="1208786"/>
            <a:ext cx="7069113" cy="33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F25A48-DDA0-4CEC-99CE-469948333E5D}"/>
                  </a:ext>
                </a:extLst>
              </p14:cNvPr>
              <p14:cNvContentPartPr/>
              <p14:nvPr/>
            </p14:nvContentPartPr>
            <p14:xfrm>
              <a:off x="1502280" y="1825200"/>
              <a:ext cx="6923160" cy="263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F25A48-DDA0-4CEC-99CE-469948333E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2920" y="1815840"/>
                <a:ext cx="6941880" cy="26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965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D0481-247B-495B-96C3-4B5C0D2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03687-436A-49A0-BEBC-429FA4A0D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learn everything in one lecture*</a:t>
            </a:r>
          </a:p>
        </p:txBody>
      </p:sp>
    </p:spTree>
    <p:extLst>
      <p:ext uri="{BB962C8B-B14F-4D97-AF65-F5344CB8AC3E}">
        <p14:creationId xmlns:p14="http://schemas.microsoft.com/office/powerpoint/2010/main" val="1911441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2FFB6-F68A-4F13-BF3E-1C442698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One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3B023B-E70A-44E5-80F3-FEC4D6A4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IMPOSSIBLE!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books on the subject</a:t>
            </a:r>
          </a:p>
          <a:p>
            <a:pPr marL="0" indent="0">
              <a:buNone/>
            </a:pPr>
            <a:r>
              <a:rPr lang="en-US" dirty="0"/>
              <a:t>	- Reinforcement Learning: An Introduction – Sutton &amp; </a:t>
            </a:r>
            <a:r>
              <a:rPr lang="en-US" dirty="0" err="1"/>
              <a:t>Barto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>
                <a:hlinkClick r:id="rId2"/>
              </a:rPr>
              <a:t>http://incompleteideas.net/book/the-book.html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Works better…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9E6876-FDB0-4E51-AC8D-009F07114CC9}"/>
                  </a:ext>
                </a:extLst>
              </p14:cNvPr>
              <p14:cNvContentPartPr/>
              <p14:nvPr/>
            </p14:nvContentPartPr>
            <p14:xfrm>
              <a:off x="7642080" y="124920"/>
              <a:ext cx="1541520" cy="139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9E6876-FDB0-4E51-AC8D-009F07114C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720" y="115560"/>
                <a:ext cx="1560240" cy="14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685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489AC-7AC7-465F-B60B-01FC6FF7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Typical ML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C93851-E641-421D-BBD9-CD3E52B6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Fitting our Model to Training Data</a:t>
            </a:r>
          </a:p>
          <a:p>
            <a:pPr marL="0" indent="0">
              <a:buNone/>
            </a:pPr>
            <a:r>
              <a:rPr lang="en-US" dirty="0"/>
              <a:t> - Fitting Decision Boundary</a:t>
            </a:r>
          </a:p>
          <a:p>
            <a:pPr marL="0" indent="0">
              <a:buNone/>
            </a:pPr>
            <a:r>
              <a:rPr lang="en-US" dirty="0"/>
              <a:t>	- Finding weights, biases, etc.</a:t>
            </a:r>
          </a:p>
          <a:p>
            <a:pPr marL="0" indent="0">
              <a:buNone/>
            </a:pPr>
            <a:r>
              <a:rPr lang="en-US" dirty="0"/>
              <a:t> - Finding Similar Examples</a:t>
            </a:r>
          </a:p>
        </p:txBody>
      </p:sp>
    </p:spTree>
    <p:extLst>
      <p:ext uri="{BB962C8B-B14F-4D97-AF65-F5344CB8AC3E}">
        <p14:creationId xmlns:p14="http://schemas.microsoft.com/office/powerpoint/2010/main" val="3330169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36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5B20-59E1-45FA-BF33-4D44BDD9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7886-E756-40B0-BE4A-C1257CD9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CA57-FD9E-46BE-A6CD-0C09370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981" y="1369219"/>
            <a:ext cx="3872039" cy="3525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A0572A-C5D4-40A1-A048-A7E7D986C0A1}"/>
                  </a:ext>
                </a:extLst>
              </p14:cNvPr>
              <p14:cNvContentPartPr/>
              <p14:nvPr/>
            </p14:nvContentPartPr>
            <p14:xfrm>
              <a:off x="4526640" y="1592640"/>
              <a:ext cx="2849760" cy="254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A0572A-C5D4-40A1-A048-A7E7D986C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7280" y="1583280"/>
                <a:ext cx="2868480" cy="25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2276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decisions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Multi-step activity</a:t>
            </a:r>
          </a:p>
          <a:p>
            <a:pPr marL="0" indent="0">
              <a:buNone/>
            </a:pPr>
            <a:r>
              <a:rPr lang="en-US" dirty="0"/>
              <a:t>	steps are not independent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Multiple (Opposing) Players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416915-9F54-46F3-8176-4701ACBF5441}"/>
                  </a:ext>
                </a:extLst>
              </p14:cNvPr>
              <p14:cNvContentPartPr/>
              <p14:nvPr/>
            </p14:nvContentPartPr>
            <p14:xfrm>
              <a:off x="5430960" y="2500560"/>
              <a:ext cx="336600" cy="997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416915-9F54-46F3-8176-4701ACBF54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600" y="2491200"/>
                <a:ext cx="355320" cy="10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0222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E93-A8C9-4B2D-9E7C-8897636C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this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DD6-7C23-4F49-A2DA-89627E52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Games – board (chess, go, others), video (adventure, strategy, others)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Stock Investing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302927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68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14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26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00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3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Weight Explosions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combat weights growing out of control?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68430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688EB3-767C-498D-B92B-478E66F3C9B4}"/>
                  </a:ext>
                </a:extLst>
              </p14:cNvPr>
              <p14:cNvContentPartPr/>
              <p14:nvPr/>
            </p14:nvContentPartPr>
            <p14:xfrm>
              <a:off x="5598000" y="1700280"/>
              <a:ext cx="1872360" cy="161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688EB3-767C-498D-B92B-478E66F3C9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640" y="1690920"/>
                <a:ext cx="1891080" cy="16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980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6A9-E9E9-4675-A350-818E65E1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&amp; State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0020-A288-44D0-AEDE-CDDD48C05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possible?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What’s effective?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F387449C-DFB5-4BD1-AB10-4CC4B7BA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99" y="1269746"/>
            <a:ext cx="1401413" cy="105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hess board">
            <a:extLst>
              <a:ext uri="{FF2B5EF4-FFF2-40B4-BE49-F238E27FC236}">
                <a16:creationId xmlns:a16="http://schemas.microsoft.com/office/drawing/2014/main" id="{0F4C2DA8-5357-4773-AA91-740EDAA7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56" y="1271476"/>
            <a:ext cx="1053032" cy="10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74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C67-4FB2-471A-A8FF-B69B80D6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F9D-143C-4C3E-998D-893F09E1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9C3C4-D7F0-4248-A71C-08550D59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1860947"/>
            <a:ext cx="7072313" cy="2771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2D8564-21E1-483D-9361-1426722DCC93}"/>
                  </a:ext>
                </a:extLst>
              </p14:cNvPr>
              <p14:cNvContentPartPr/>
              <p14:nvPr/>
            </p14:nvContentPartPr>
            <p14:xfrm>
              <a:off x="586080" y="1019520"/>
              <a:ext cx="7913160" cy="392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2D8564-21E1-483D-9361-1426722DC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720" y="1010160"/>
                <a:ext cx="7931880" cy="39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083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3F04-C61D-49B6-87E2-C7C240A4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A2B64-E81B-4639-BC82-91FCC8E6C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377C1-524E-4F2F-AD46-4FDEC478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98" y="1682513"/>
            <a:ext cx="5928605" cy="31871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6CC874-83C8-4382-8159-139161231FE1}"/>
                  </a:ext>
                </a:extLst>
              </p14:cNvPr>
              <p14:cNvContentPartPr/>
              <p14:nvPr/>
            </p14:nvContentPartPr>
            <p14:xfrm>
              <a:off x="459000" y="1733400"/>
              <a:ext cx="5276520" cy="314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6CC874-83C8-4382-8159-139161231F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640" y="1724040"/>
                <a:ext cx="5295240" cy="31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5107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2069-47DE-483E-903C-FECD6D6C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+ State =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9A95-D195-4554-A998-7EDB8361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 – The mapping of state to action</a:t>
            </a:r>
          </a:p>
        </p:txBody>
      </p:sp>
    </p:spTree>
    <p:extLst>
      <p:ext uri="{BB962C8B-B14F-4D97-AF65-F5344CB8AC3E}">
        <p14:creationId xmlns:p14="http://schemas.microsoft.com/office/powerpoint/2010/main" val="3995637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71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765318-D2BB-4F0E-835E-E5EA65B8BAC3}"/>
                  </a:ext>
                </a:extLst>
              </p14:cNvPr>
              <p14:cNvContentPartPr/>
              <p14:nvPr/>
            </p14:nvContentPartPr>
            <p14:xfrm>
              <a:off x="6460200" y="1232280"/>
              <a:ext cx="586440" cy="118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765318-D2BB-4F0E-835E-E5EA65B8BA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0840" y="1222920"/>
                <a:ext cx="605160" cy="12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731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r>
              <a:rPr lang="en-US" dirty="0"/>
              <a:t>Value (V) – The expected long-term return based on an action from this current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5392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r>
              <a:rPr lang="en-US" dirty="0"/>
              <a:t>Value (V) – The expected long-term return of the current state (in terms of our policy 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V(S) = Immediate Reward +</a:t>
            </a:r>
          </a:p>
          <a:p>
            <a:pPr marL="0" indent="0">
              <a:buNone/>
            </a:pPr>
            <a:r>
              <a:rPr lang="en-US" dirty="0"/>
              <a:t>(Future Reward * Discount Factor)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02C948-F3BD-4707-ACD9-9361DB8F7DA2}"/>
                  </a:ext>
                </a:extLst>
              </p14:cNvPr>
              <p14:cNvContentPartPr/>
              <p14:nvPr/>
            </p14:nvContentPartPr>
            <p14:xfrm>
              <a:off x="6543360" y="1266840"/>
              <a:ext cx="472680" cy="1054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02C948-F3BD-4707-ACD9-9361DB8F7D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0" y="1257480"/>
                <a:ext cx="491400" cy="10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1211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variety of factors can be given positive value</a:t>
            </a:r>
          </a:p>
          <a:p>
            <a:pPr marL="0" indent="0">
              <a:buNone/>
            </a:pPr>
            <a:r>
              <a:rPr lang="en-US" dirty="0"/>
              <a:t>	- distance to target</a:t>
            </a:r>
          </a:p>
        </p:txBody>
      </p:sp>
    </p:spTree>
    <p:extLst>
      <p:ext uri="{BB962C8B-B14F-4D97-AF65-F5344CB8AC3E}">
        <p14:creationId xmlns:p14="http://schemas.microsoft.com/office/powerpoint/2010/main" val="156045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Weight Explosions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9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 we combat weights growing out of control?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Regularization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L2-Norm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/>
                  <a:t>L1-Norm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9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43066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variety of factors can be given positive value</a:t>
            </a:r>
          </a:p>
          <a:p>
            <a:pPr marL="0" indent="0">
              <a:buNone/>
            </a:pPr>
            <a:r>
              <a:rPr lang="en-US" dirty="0"/>
              <a:t>	- distance to target</a:t>
            </a:r>
          </a:p>
          <a:p>
            <a:pPr marL="0" indent="0">
              <a:buNone/>
            </a:pPr>
            <a:r>
              <a:rPr lang="en-US" dirty="0"/>
              <a:t>	- existing intermediate rewards</a:t>
            </a:r>
          </a:p>
          <a:p>
            <a:pPr marL="0" indent="0">
              <a:buNone/>
            </a:pPr>
            <a:r>
              <a:rPr lang="en-US" dirty="0"/>
              <a:t>		- chess: removing an enemy piece</a:t>
            </a:r>
          </a:p>
          <a:p>
            <a:pPr marL="0" indent="0">
              <a:buNone/>
            </a:pPr>
            <a:r>
              <a:rPr lang="en-US" dirty="0"/>
              <a:t>		- video game: coin, powerup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367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</p:txBody>
      </p:sp>
    </p:spTree>
    <p:extLst>
      <p:ext uri="{BB962C8B-B14F-4D97-AF65-F5344CB8AC3E}">
        <p14:creationId xmlns:p14="http://schemas.microsoft.com/office/powerpoint/2010/main" val="865875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  <a:p>
            <a:pPr marL="0" indent="0">
              <a:buNone/>
            </a:pPr>
            <a:r>
              <a:rPr lang="en-US" dirty="0"/>
              <a:t>	- bad intermediate moves</a:t>
            </a:r>
          </a:p>
          <a:p>
            <a:pPr marL="0" indent="0">
              <a:buNone/>
            </a:pPr>
            <a:r>
              <a:rPr lang="en-US" dirty="0"/>
              <a:t>		- losing a piece</a:t>
            </a:r>
          </a:p>
        </p:txBody>
      </p:sp>
    </p:spTree>
    <p:extLst>
      <p:ext uri="{BB962C8B-B14F-4D97-AF65-F5344CB8AC3E}">
        <p14:creationId xmlns:p14="http://schemas.microsoft.com/office/powerpoint/2010/main" val="5474620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  <a:p>
            <a:pPr marL="0" indent="0">
              <a:buNone/>
            </a:pPr>
            <a:r>
              <a:rPr lang="en-US" dirty="0"/>
              <a:t>	- bad intermediate moves</a:t>
            </a:r>
          </a:p>
          <a:p>
            <a:pPr marL="0" indent="0">
              <a:buNone/>
            </a:pPr>
            <a:r>
              <a:rPr lang="en-US" dirty="0"/>
              <a:t>		- losing a piece</a:t>
            </a:r>
          </a:p>
          <a:p>
            <a:pPr marL="0" indent="0">
              <a:buNone/>
            </a:pPr>
            <a:r>
              <a:rPr lang="en-US" dirty="0"/>
              <a:t>	- effort</a:t>
            </a:r>
          </a:p>
          <a:p>
            <a:pPr marL="0" indent="0">
              <a:buNone/>
            </a:pPr>
            <a:r>
              <a:rPr lang="en-US" dirty="0"/>
              <a:t>		- any move can have cost</a:t>
            </a:r>
          </a:p>
        </p:txBody>
      </p:sp>
    </p:spTree>
    <p:extLst>
      <p:ext uri="{BB962C8B-B14F-4D97-AF65-F5344CB8AC3E}">
        <p14:creationId xmlns:p14="http://schemas.microsoft.com/office/powerpoint/2010/main" val="3553372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Black is considering two options</a:t>
            </a:r>
          </a:p>
          <a:p>
            <a:pPr marL="0" indent="0">
              <a:buNone/>
            </a:pPr>
            <a:r>
              <a:rPr lang="en-US" dirty="0"/>
              <a:t>	- Knight to F2</a:t>
            </a:r>
          </a:p>
          <a:p>
            <a:pPr marL="0" indent="0">
              <a:buNone/>
            </a:pPr>
            <a:r>
              <a:rPr lang="en-US" dirty="0"/>
              <a:t>	- Queen to D5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value capturing pieces highly?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avoid risk?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FB400C-554D-4506-A3A3-C42DCDA49735}"/>
                  </a:ext>
                </a:extLst>
              </p14:cNvPr>
              <p14:cNvContentPartPr/>
              <p14:nvPr/>
            </p14:nvContentPartPr>
            <p14:xfrm>
              <a:off x="6504840" y="1685160"/>
              <a:ext cx="1039680" cy="235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FB400C-554D-4506-A3A3-C42DCDA49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5480" y="1675800"/>
                <a:ext cx="1058400" cy="23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7755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Black is considering two options</a:t>
            </a:r>
          </a:p>
          <a:p>
            <a:pPr marL="0" indent="0">
              <a:buNone/>
            </a:pPr>
            <a:r>
              <a:rPr lang="en-US" dirty="0"/>
              <a:t>	- Knight to F2</a:t>
            </a:r>
          </a:p>
          <a:p>
            <a:pPr marL="0" indent="0">
              <a:buNone/>
            </a:pPr>
            <a:r>
              <a:rPr lang="en-US" dirty="0"/>
              <a:t>	- Queen to D5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value capturing pieces highly?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avoid risk?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5 moves out???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74501C-CA13-4F11-A083-7C552F594DC2}"/>
                  </a:ext>
                </a:extLst>
              </p14:cNvPr>
              <p14:cNvContentPartPr/>
              <p14:nvPr/>
            </p14:nvContentPartPr>
            <p14:xfrm>
              <a:off x="3524760" y="119520"/>
              <a:ext cx="5331240" cy="474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74501C-CA13-4F11-A083-7C552F594D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5400" y="110160"/>
                <a:ext cx="5349960" cy="47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811101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2405</Words>
  <Application>Microsoft Office PowerPoint</Application>
  <PresentationFormat>On-screen Show (16:9)</PresentationFormat>
  <Paragraphs>888</Paragraphs>
  <Slides>95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Petrona</vt:lpstr>
      <vt:lpstr>Cambria Math</vt:lpstr>
      <vt:lpstr>Dosis</vt:lpstr>
      <vt:lpstr>CSCI 5622 Slides</vt:lpstr>
      <vt:lpstr>Neural Networks</vt:lpstr>
      <vt:lpstr>Course Logistics</vt:lpstr>
      <vt:lpstr>Where We Are</vt:lpstr>
      <vt:lpstr>Outstanding Issues with Neural Networks</vt:lpstr>
      <vt:lpstr>Neural Networks – Convex Function?</vt:lpstr>
      <vt:lpstr>Neural Networks – Overcoming Local Minimum</vt:lpstr>
      <vt:lpstr>Neural Networks – Initializing Weights</vt:lpstr>
      <vt:lpstr>Neural Networks – Weight Explosions</vt:lpstr>
      <vt:lpstr>Neural Networks – Weight Explosions</vt:lpstr>
      <vt:lpstr>Neural Networks – Stopping Point</vt:lpstr>
      <vt:lpstr>Neural Networks – Stopping Point</vt:lpstr>
      <vt:lpstr>Convolutional Neural Networks</vt:lpstr>
      <vt:lpstr>Neural Network – Object Recognition</vt:lpstr>
      <vt:lpstr>Basic Feed-Forward Neural Networks</vt:lpstr>
      <vt:lpstr>Basic Feed-Forward Neural Networks</vt:lpstr>
      <vt:lpstr>PowerPoint Presentation</vt:lpstr>
      <vt:lpstr>Convolution – CV in 15 minutes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 Matrices</vt:lpstr>
      <vt:lpstr>Data Convolution</vt:lpstr>
      <vt:lpstr>Data Convolution</vt:lpstr>
      <vt:lpstr>Pooling</vt:lpstr>
      <vt:lpstr>Pooling</vt:lpstr>
      <vt:lpstr>Pooling</vt:lpstr>
      <vt:lpstr>Convolution + Pooling</vt:lpstr>
      <vt:lpstr>Improving Convolutions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Convolutional Neural Network</vt:lpstr>
      <vt:lpstr>Friday</vt:lpstr>
      <vt:lpstr>Course Logistics</vt:lpstr>
      <vt:lpstr>Participation – Problem Set 4</vt:lpstr>
      <vt:lpstr>Neural Network – Object Recognition</vt:lpstr>
      <vt:lpstr>Convolution</vt:lpstr>
      <vt:lpstr>Improving Convolutions</vt:lpstr>
      <vt:lpstr>CNNs - Applications</vt:lpstr>
      <vt:lpstr>CNNs - Applications</vt:lpstr>
      <vt:lpstr>More Complex Analysis</vt:lpstr>
      <vt:lpstr>Normalization with Splits</vt:lpstr>
      <vt:lpstr>Normalization with Splits</vt:lpstr>
      <vt:lpstr>Normalization with Splits</vt:lpstr>
      <vt:lpstr>Normalization with Splits</vt:lpstr>
      <vt:lpstr>Normalization with Splits</vt:lpstr>
      <vt:lpstr>Normalization with Splits</vt:lpstr>
      <vt:lpstr>Normalization with Splits</vt:lpstr>
      <vt:lpstr>Recurrent Neural Networks</vt:lpstr>
      <vt:lpstr>The Limits of Neural Networks</vt:lpstr>
      <vt:lpstr>The Limits of Neural Networks</vt:lpstr>
      <vt:lpstr>Recurrent NN vs. Feed-Forward (regular) NN</vt:lpstr>
      <vt:lpstr>What’s Going On Here?</vt:lpstr>
      <vt:lpstr>What’s Going On Here?</vt:lpstr>
      <vt:lpstr>What’s Going On Here?</vt:lpstr>
      <vt:lpstr>Wait… Why “LSTM” Layer?</vt:lpstr>
      <vt:lpstr>Wait… Why “LSTM” Layer?</vt:lpstr>
      <vt:lpstr>Wait… Why “LSTM” Layer?</vt:lpstr>
      <vt:lpstr>Wait… Why “LSTM” Layer?</vt:lpstr>
      <vt:lpstr>RNN vs. LSTM</vt:lpstr>
      <vt:lpstr>Reinforcement Learning</vt:lpstr>
      <vt:lpstr>Reinforcement Learning in One Class</vt:lpstr>
      <vt:lpstr>Our Typical ML Models</vt:lpstr>
      <vt:lpstr>A Different Kind of Problem…</vt:lpstr>
      <vt:lpstr>A Different Kind of Problem…</vt:lpstr>
      <vt:lpstr>A Different Kind of Problem…</vt:lpstr>
      <vt:lpstr>Examples of this Problem</vt:lpstr>
      <vt:lpstr>Defining Our Problem Space</vt:lpstr>
      <vt:lpstr>Defining Our Problem Space</vt:lpstr>
      <vt:lpstr>Defining Our Problem Space</vt:lpstr>
      <vt:lpstr>Defining Our Problem Space</vt:lpstr>
      <vt:lpstr>Defining Our Problem Space</vt:lpstr>
      <vt:lpstr>Defining Our Problem Space</vt:lpstr>
      <vt:lpstr>Action &amp; State are Linked</vt:lpstr>
      <vt:lpstr>Markov Decision Processes</vt:lpstr>
      <vt:lpstr>Markov Decision Process</vt:lpstr>
      <vt:lpstr>Action + State = Policy</vt:lpstr>
      <vt:lpstr>Expanding Reward</vt:lpstr>
      <vt:lpstr>Expanding Reward</vt:lpstr>
      <vt:lpstr>Expanding Reward</vt:lpstr>
      <vt:lpstr>Expanding Reward</vt:lpstr>
      <vt:lpstr>Dealing with Value</vt:lpstr>
      <vt:lpstr>Dealing with Value</vt:lpstr>
      <vt:lpstr>Dealing with Value</vt:lpstr>
      <vt:lpstr>Dealing with Value</vt:lpstr>
      <vt:lpstr>Dealing with Value</vt:lpstr>
      <vt:lpstr>Dealing with Value</vt:lpstr>
      <vt:lpstr>Dealing with Value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94</cp:revision>
  <dcterms:modified xsi:type="dcterms:W3CDTF">2022-03-29T19:26:53Z</dcterms:modified>
</cp:coreProperties>
</file>